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91" r:id="rId3"/>
    <p:sldId id="277" r:id="rId4"/>
    <p:sldId id="263" r:id="rId5"/>
    <p:sldId id="273" r:id="rId6"/>
    <p:sldId id="285" r:id="rId7"/>
    <p:sldId id="257" r:id="rId8"/>
    <p:sldId id="290" r:id="rId9"/>
    <p:sldId id="272" r:id="rId10"/>
    <p:sldId id="267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Fira Sans Condensed" panose="020B0503050000020004" pitchFamily="34" charset="0"/>
      <p:regular r:id="rId17"/>
      <p:bold r:id="rId18"/>
      <p:italic r:id="rId19"/>
      <p:boldItalic r:id="rId20"/>
    </p:embeddedFont>
    <p:embeddedFont>
      <p:font typeface="Fira Sans Condensed SemiBold" panose="020B0603050000020004" pitchFamily="3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60">
          <p15:clr>
            <a:srgbClr val="9AA0A6"/>
          </p15:clr>
        </p15:guide>
        <p15:guide id="2" pos="28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AEE4"/>
    <a:srgbClr val="FFA7A1"/>
    <a:srgbClr val="A5738E"/>
    <a:srgbClr val="6380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FDD524-388E-4ADF-83A7-74CF05BCBD8C}">
  <a:tblStyle styleId="{3CFDD524-388E-4ADF-83A7-74CF05BCBD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020" y="152"/>
      </p:cViewPr>
      <p:guideLst>
        <p:guide orient="horz" pos="560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106a942e6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106a942e6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1106a942e6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1106a942e6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106a942e6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106a942e6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106a942e6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1106a942e6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1106a942e6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1106a942e6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9f3193e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9f3193e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1106a942e6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1106a942e6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27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106a942e6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1106a942e6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549">
            <a:off x="457200" y="3550625"/>
            <a:ext cx="37554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1166275"/>
            <a:ext cx="3755400" cy="24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solidFill>
                  <a:srgbClr val="191919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 rot="350">
            <a:off x="1625221" y="1694478"/>
            <a:ext cx="58935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2458275" y="3176113"/>
            <a:ext cx="42273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 color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865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391900" y="241242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796851" y="1053785"/>
            <a:ext cx="155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rot="462">
            <a:off x="3455476" y="3455300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080275"/>
            <a:ext cx="8238900" cy="3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0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290775" y="2988700"/>
            <a:ext cx="29076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945650" y="2988700"/>
            <a:ext cx="29076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None/>
              <a:defRPr sz="2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290763" y="36090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945638" y="36090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 rot="-355">
            <a:off x="1324085" y="2499407"/>
            <a:ext cx="29076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789200" y="919200"/>
            <a:ext cx="5565600" cy="13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131850" y="1294750"/>
            <a:ext cx="41628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442600" y="2589925"/>
            <a:ext cx="3541200" cy="12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2547150" y="1653250"/>
            <a:ext cx="40497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457200" y="1080275"/>
            <a:ext cx="8238900" cy="3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 Condensed"/>
              <a:buNone/>
              <a:defRPr sz="31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subTitle" idx="1"/>
          </p:nvPr>
        </p:nvSpPr>
        <p:spPr>
          <a:xfrm rot="-549">
            <a:off x="568078" y="2695872"/>
            <a:ext cx="37554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A7A1"/>
                </a:solidFill>
              </a:rPr>
              <a:t>( TECHNOLOGY IS FANTASTIC )</a:t>
            </a:r>
            <a:endParaRPr sz="1400" dirty="0">
              <a:solidFill>
                <a:srgbClr val="FFA7A1"/>
              </a:solidFill>
            </a:endParaRPr>
          </a:p>
        </p:txBody>
      </p:sp>
      <p:sp>
        <p:nvSpPr>
          <p:cNvPr id="49" name="Google Shape;49;p15"/>
          <p:cNvSpPr txBox="1">
            <a:spLocks noGrp="1"/>
          </p:cNvSpPr>
          <p:nvPr>
            <p:ph type="ctrTitle"/>
          </p:nvPr>
        </p:nvSpPr>
        <p:spPr>
          <a:xfrm>
            <a:off x="457200" y="1166275"/>
            <a:ext cx="3755400" cy="24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D5AEE4"/>
                </a:solidFill>
              </a:rPr>
              <a:t>TECHTASTIC</a:t>
            </a:r>
            <a:endParaRPr dirty="0">
              <a:solidFill>
                <a:srgbClr val="D5AEE4"/>
              </a:solidFill>
            </a:endParaRPr>
          </a:p>
        </p:txBody>
      </p:sp>
      <p:grpSp>
        <p:nvGrpSpPr>
          <p:cNvPr id="50" name="Google Shape;50;p15"/>
          <p:cNvGrpSpPr/>
          <p:nvPr/>
        </p:nvGrpSpPr>
        <p:grpSpPr>
          <a:xfrm>
            <a:off x="4744618" y="783352"/>
            <a:ext cx="3951325" cy="3576797"/>
            <a:chOff x="4772600" y="4012400"/>
            <a:chExt cx="1146275" cy="1037625"/>
          </a:xfrm>
        </p:grpSpPr>
        <p:sp>
          <p:nvSpPr>
            <p:cNvPr id="51" name="Google Shape;51;p15"/>
            <p:cNvSpPr/>
            <p:nvPr/>
          </p:nvSpPr>
          <p:spPr>
            <a:xfrm>
              <a:off x="4924000" y="4012400"/>
              <a:ext cx="810550" cy="810575"/>
            </a:xfrm>
            <a:custGeom>
              <a:avLst/>
              <a:gdLst/>
              <a:ahLst/>
              <a:cxnLst/>
              <a:rect l="l" t="t" r="r" b="b"/>
              <a:pathLst>
                <a:path w="32422" h="32423" extrusionOk="0">
                  <a:moveTo>
                    <a:pt x="0" y="16212"/>
                  </a:moveTo>
                  <a:cubicBezTo>
                    <a:pt x="0" y="25165"/>
                    <a:pt x="7259" y="32423"/>
                    <a:pt x="16212" y="32423"/>
                  </a:cubicBezTo>
                  <a:lnTo>
                    <a:pt x="16212" y="32423"/>
                  </a:lnTo>
                  <a:cubicBezTo>
                    <a:pt x="25165" y="32423"/>
                    <a:pt x="32422" y="25165"/>
                    <a:pt x="32422" y="16212"/>
                  </a:cubicBezTo>
                  <a:lnTo>
                    <a:pt x="32422" y="16212"/>
                  </a:lnTo>
                  <a:cubicBezTo>
                    <a:pt x="32422" y="7259"/>
                    <a:pt x="25165" y="0"/>
                    <a:pt x="16212" y="0"/>
                  </a:cubicBezTo>
                  <a:lnTo>
                    <a:pt x="16212" y="0"/>
                  </a:lnTo>
                  <a:cubicBezTo>
                    <a:pt x="7259" y="0"/>
                    <a:pt x="0" y="7259"/>
                    <a:pt x="0" y="162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5382250" y="4731825"/>
              <a:ext cx="405325" cy="218100"/>
            </a:xfrm>
            <a:custGeom>
              <a:avLst/>
              <a:gdLst/>
              <a:ahLst/>
              <a:cxnLst/>
              <a:rect l="l" t="t" r="r" b="b"/>
              <a:pathLst>
                <a:path w="16213" h="8724" extrusionOk="0">
                  <a:moveTo>
                    <a:pt x="2785" y="0"/>
                  </a:moveTo>
                  <a:cubicBezTo>
                    <a:pt x="2057" y="1851"/>
                    <a:pt x="0" y="8724"/>
                    <a:pt x="0" y="8724"/>
                  </a:cubicBezTo>
                  <a:lnTo>
                    <a:pt x="16213" y="8724"/>
                  </a:lnTo>
                  <a:cubicBezTo>
                    <a:pt x="15605" y="5918"/>
                    <a:pt x="13665" y="292"/>
                    <a:pt x="13665" y="292"/>
                  </a:cubicBezTo>
                  <a:lnTo>
                    <a:pt x="27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5709150" y="4354125"/>
              <a:ext cx="192175" cy="243950"/>
            </a:xfrm>
            <a:custGeom>
              <a:avLst/>
              <a:gdLst/>
              <a:ahLst/>
              <a:cxnLst/>
              <a:rect l="l" t="t" r="r" b="b"/>
              <a:pathLst>
                <a:path w="7687" h="9758" extrusionOk="0">
                  <a:moveTo>
                    <a:pt x="6352" y="0"/>
                  </a:moveTo>
                  <a:cubicBezTo>
                    <a:pt x="6351" y="0"/>
                    <a:pt x="6351" y="0"/>
                    <a:pt x="6350" y="0"/>
                  </a:cubicBezTo>
                  <a:cubicBezTo>
                    <a:pt x="6141" y="4"/>
                    <a:pt x="6407" y="1165"/>
                    <a:pt x="6407" y="1165"/>
                  </a:cubicBezTo>
                  <a:cubicBezTo>
                    <a:pt x="6407" y="1165"/>
                    <a:pt x="6059" y="83"/>
                    <a:pt x="5892" y="83"/>
                  </a:cubicBezTo>
                  <a:cubicBezTo>
                    <a:pt x="5890" y="83"/>
                    <a:pt x="5888" y="83"/>
                    <a:pt x="5885" y="83"/>
                  </a:cubicBezTo>
                  <a:cubicBezTo>
                    <a:pt x="5721" y="111"/>
                    <a:pt x="5903" y="1177"/>
                    <a:pt x="5903" y="1177"/>
                  </a:cubicBezTo>
                  <a:cubicBezTo>
                    <a:pt x="5903" y="1177"/>
                    <a:pt x="5605" y="357"/>
                    <a:pt x="5455" y="357"/>
                  </a:cubicBezTo>
                  <a:cubicBezTo>
                    <a:pt x="5455" y="357"/>
                    <a:pt x="5454" y="357"/>
                    <a:pt x="5454" y="357"/>
                  </a:cubicBezTo>
                  <a:cubicBezTo>
                    <a:pt x="5235" y="368"/>
                    <a:pt x="5635" y="1813"/>
                    <a:pt x="5539" y="1896"/>
                  </a:cubicBezTo>
                  <a:cubicBezTo>
                    <a:pt x="5539" y="1896"/>
                    <a:pt x="5285" y="1491"/>
                    <a:pt x="5139" y="1491"/>
                  </a:cubicBezTo>
                  <a:cubicBezTo>
                    <a:pt x="5127" y="1491"/>
                    <a:pt x="5115" y="1494"/>
                    <a:pt x="5105" y="1500"/>
                  </a:cubicBezTo>
                  <a:cubicBezTo>
                    <a:pt x="4985" y="1570"/>
                    <a:pt x="5180" y="1863"/>
                    <a:pt x="5154" y="2597"/>
                  </a:cubicBezTo>
                  <a:cubicBezTo>
                    <a:pt x="5114" y="3728"/>
                    <a:pt x="4802" y="5368"/>
                    <a:pt x="4311" y="5706"/>
                  </a:cubicBezTo>
                  <a:cubicBezTo>
                    <a:pt x="4284" y="5724"/>
                    <a:pt x="4252" y="5732"/>
                    <a:pt x="4215" y="5732"/>
                  </a:cubicBezTo>
                  <a:cubicBezTo>
                    <a:pt x="3832" y="5732"/>
                    <a:pt x="2947" y="4845"/>
                    <a:pt x="2947" y="4845"/>
                  </a:cubicBezTo>
                  <a:lnTo>
                    <a:pt x="0" y="7924"/>
                  </a:lnTo>
                  <a:cubicBezTo>
                    <a:pt x="0" y="7924"/>
                    <a:pt x="2608" y="9758"/>
                    <a:pt x="4666" y="9758"/>
                  </a:cubicBezTo>
                  <a:cubicBezTo>
                    <a:pt x="4954" y="9758"/>
                    <a:pt x="5231" y="9722"/>
                    <a:pt x="5489" y="9640"/>
                  </a:cubicBezTo>
                  <a:cubicBezTo>
                    <a:pt x="7319" y="9058"/>
                    <a:pt x="7645" y="6863"/>
                    <a:pt x="7666" y="4879"/>
                  </a:cubicBezTo>
                  <a:cubicBezTo>
                    <a:pt x="7686" y="2906"/>
                    <a:pt x="7181" y="545"/>
                    <a:pt x="7041" y="499"/>
                  </a:cubicBezTo>
                  <a:cubicBezTo>
                    <a:pt x="7033" y="496"/>
                    <a:pt x="7025" y="495"/>
                    <a:pt x="7018" y="495"/>
                  </a:cubicBezTo>
                  <a:cubicBezTo>
                    <a:pt x="6839" y="495"/>
                    <a:pt x="6917" y="1287"/>
                    <a:pt x="6917" y="1287"/>
                  </a:cubicBezTo>
                  <a:cubicBezTo>
                    <a:pt x="6917" y="1287"/>
                    <a:pt x="6561" y="0"/>
                    <a:pt x="6352" y="0"/>
                  </a:cubicBezTo>
                  <a:close/>
                </a:path>
              </a:pathLst>
            </a:custGeom>
            <a:solidFill>
              <a:srgbClr val="B55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5367750" y="4393375"/>
              <a:ext cx="432950" cy="395475"/>
            </a:xfrm>
            <a:custGeom>
              <a:avLst/>
              <a:gdLst/>
              <a:ahLst/>
              <a:cxnLst/>
              <a:rect l="l" t="t" r="r" b="b"/>
              <a:pathLst>
                <a:path w="17318" h="15819" extrusionOk="0">
                  <a:moveTo>
                    <a:pt x="3112" y="1239"/>
                  </a:moveTo>
                  <a:cubicBezTo>
                    <a:pt x="773" y="2369"/>
                    <a:pt x="1" y="4961"/>
                    <a:pt x="1" y="4961"/>
                  </a:cubicBezTo>
                  <a:lnTo>
                    <a:pt x="1" y="4961"/>
                  </a:lnTo>
                  <a:cubicBezTo>
                    <a:pt x="696" y="6552"/>
                    <a:pt x="2963" y="7242"/>
                    <a:pt x="3730" y="7434"/>
                  </a:cubicBezTo>
                  <a:lnTo>
                    <a:pt x="3730" y="7434"/>
                  </a:lnTo>
                  <a:cubicBezTo>
                    <a:pt x="3738" y="8959"/>
                    <a:pt x="3615" y="11356"/>
                    <a:pt x="2959" y="13794"/>
                  </a:cubicBezTo>
                  <a:lnTo>
                    <a:pt x="2959" y="13794"/>
                  </a:lnTo>
                  <a:cubicBezTo>
                    <a:pt x="7440" y="15818"/>
                    <a:pt x="13976" y="14861"/>
                    <a:pt x="14670" y="14097"/>
                  </a:cubicBezTo>
                  <a:lnTo>
                    <a:pt x="14670" y="14097"/>
                  </a:lnTo>
                  <a:cubicBezTo>
                    <a:pt x="14663" y="9830"/>
                    <a:pt x="14160" y="6948"/>
                    <a:pt x="14160" y="6948"/>
                  </a:cubicBezTo>
                  <a:lnTo>
                    <a:pt x="14160" y="6948"/>
                  </a:lnTo>
                  <a:cubicBezTo>
                    <a:pt x="14363" y="7145"/>
                    <a:pt x="14525" y="7266"/>
                    <a:pt x="14525" y="7266"/>
                  </a:cubicBezTo>
                  <a:lnTo>
                    <a:pt x="14525" y="7266"/>
                  </a:lnTo>
                  <a:cubicBezTo>
                    <a:pt x="15963" y="6164"/>
                    <a:pt x="17317" y="3601"/>
                    <a:pt x="17317" y="3601"/>
                  </a:cubicBezTo>
                  <a:lnTo>
                    <a:pt x="17317" y="3601"/>
                  </a:lnTo>
                  <a:cubicBezTo>
                    <a:pt x="17317" y="3601"/>
                    <a:pt x="16089" y="2111"/>
                    <a:pt x="13500" y="1035"/>
                  </a:cubicBezTo>
                  <a:lnTo>
                    <a:pt x="13500" y="1035"/>
                  </a:lnTo>
                  <a:cubicBezTo>
                    <a:pt x="11766" y="315"/>
                    <a:pt x="10075" y="0"/>
                    <a:pt x="8474" y="0"/>
                  </a:cubicBezTo>
                  <a:lnTo>
                    <a:pt x="8474" y="0"/>
                  </a:lnTo>
                  <a:cubicBezTo>
                    <a:pt x="6526" y="0"/>
                    <a:pt x="4711" y="466"/>
                    <a:pt x="3112" y="12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5550500" y="4348200"/>
              <a:ext cx="68950" cy="94925"/>
            </a:xfrm>
            <a:custGeom>
              <a:avLst/>
              <a:gdLst/>
              <a:ahLst/>
              <a:cxnLst/>
              <a:rect l="l" t="t" r="r" b="b"/>
              <a:pathLst>
                <a:path w="2758" h="3797" extrusionOk="0">
                  <a:moveTo>
                    <a:pt x="0" y="1862"/>
                  </a:moveTo>
                  <a:cubicBezTo>
                    <a:pt x="0" y="1862"/>
                    <a:pt x="1409" y="3796"/>
                    <a:pt x="2757" y="1896"/>
                  </a:cubicBezTo>
                  <a:lnTo>
                    <a:pt x="2757" y="1896"/>
                  </a:lnTo>
                  <a:lnTo>
                    <a:pt x="2506" y="68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634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5510525" y="4226575"/>
              <a:ext cx="130850" cy="107000"/>
            </a:xfrm>
            <a:custGeom>
              <a:avLst/>
              <a:gdLst/>
              <a:ahLst/>
              <a:cxnLst/>
              <a:rect l="l" t="t" r="r" b="b"/>
              <a:pathLst>
                <a:path w="5234" h="4280" extrusionOk="0">
                  <a:moveTo>
                    <a:pt x="3291" y="0"/>
                  </a:moveTo>
                  <a:cubicBezTo>
                    <a:pt x="3242" y="0"/>
                    <a:pt x="3202" y="10"/>
                    <a:pt x="3173" y="30"/>
                  </a:cubicBezTo>
                  <a:cubicBezTo>
                    <a:pt x="2950" y="181"/>
                    <a:pt x="2998" y="776"/>
                    <a:pt x="2998" y="776"/>
                  </a:cubicBezTo>
                  <a:cubicBezTo>
                    <a:pt x="2998" y="776"/>
                    <a:pt x="2479" y="262"/>
                    <a:pt x="2105" y="262"/>
                  </a:cubicBezTo>
                  <a:cubicBezTo>
                    <a:pt x="2074" y="262"/>
                    <a:pt x="2044" y="266"/>
                    <a:pt x="2015" y="274"/>
                  </a:cubicBezTo>
                  <a:cubicBezTo>
                    <a:pt x="1816" y="327"/>
                    <a:pt x="1693" y="1080"/>
                    <a:pt x="1693" y="1080"/>
                  </a:cubicBezTo>
                  <a:cubicBezTo>
                    <a:pt x="1693" y="1080"/>
                    <a:pt x="1270" y="760"/>
                    <a:pt x="1044" y="760"/>
                  </a:cubicBezTo>
                  <a:cubicBezTo>
                    <a:pt x="1017" y="760"/>
                    <a:pt x="993" y="764"/>
                    <a:pt x="972" y="774"/>
                  </a:cubicBezTo>
                  <a:cubicBezTo>
                    <a:pt x="781" y="870"/>
                    <a:pt x="671" y="1571"/>
                    <a:pt x="671" y="1571"/>
                  </a:cubicBezTo>
                  <a:cubicBezTo>
                    <a:pt x="613" y="1521"/>
                    <a:pt x="431" y="1459"/>
                    <a:pt x="273" y="1459"/>
                  </a:cubicBezTo>
                  <a:cubicBezTo>
                    <a:pt x="126" y="1459"/>
                    <a:pt x="0" y="1514"/>
                    <a:pt x="21" y="1686"/>
                  </a:cubicBezTo>
                  <a:cubicBezTo>
                    <a:pt x="154" y="2768"/>
                    <a:pt x="793" y="4181"/>
                    <a:pt x="1293" y="4267"/>
                  </a:cubicBezTo>
                  <a:cubicBezTo>
                    <a:pt x="1344" y="4276"/>
                    <a:pt x="1403" y="4280"/>
                    <a:pt x="1468" y="4280"/>
                  </a:cubicBezTo>
                  <a:cubicBezTo>
                    <a:pt x="2430" y="4280"/>
                    <a:pt x="4874" y="3408"/>
                    <a:pt x="4874" y="3408"/>
                  </a:cubicBezTo>
                  <a:cubicBezTo>
                    <a:pt x="4874" y="3408"/>
                    <a:pt x="5233" y="2140"/>
                    <a:pt x="4705" y="1162"/>
                  </a:cubicBezTo>
                  <a:cubicBezTo>
                    <a:pt x="4306" y="427"/>
                    <a:pt x="3612" y="0"/>
                    <a:pt x="3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5523050" y="4297450"/>
              <a:ext cx="116200" cy="85025"/>
            </a:xfrm>
            <a:custGeom>
              <a:avLst/>
              <a:gdLst/>
              <a:ahLst/>
              <a:cxnLst/>
              <a:rect l="l" t="t" r="r" b="b"/>
              <a:pathLst>
                <a:path w="4648" h="3401" extrusionOk="0">
                  <a:moveTo>
                    <a:pt x="4300" y="1"/>
                  </a:moveTo>
                  <a:lnTo>
                    <a:pt x="4300" y="1"/>
                  </a:lnTo>
                  <a:cubicBezTo>
                    <a:pt x="3460" y="306"/>
                    <a:pt x="2736" y="382"/>
                    <a:pt x="2195" y="382"/>
                  </a:cubicBezTo>
                  <a:cubicBezTo>
                    <a:pt x="1656" y="382"/>
                    <a:pt x="1299" y="306"/>
                    <a:pt x="1192" y="306"/>
                  </a:cubicBezTo>
                  <a:cubicBezTo>
                    <a:pt x="1190" y="306"/>
                    <a:pt x="1189" y="306"/>
                    <a:pt x="1187" y="306"/>
                  </a:cubicBezTo>
                  <a:cubicBezTo>
                    <a:pt x="723" y="315"/>
                    <a:pt x="1065" y="1036"/>
                    <a:pt x="748" y="1101"/>
                  </a:cubicBezTo>
                  <a:cubicBezTo>
                    <a:pt x="747" y="1101"/>
                    <a:pt x="745" y="1101"/>
                    <a:pt x="744" y="1101"/>
                  </a:cubicBezTo>
                  <a:cubicBezTo>
                    <a:pt x="666" y="1101"/>
                    <a:pt x="495" y="709"/>
                    <a:pt x="343" y="709"/>
                  </a:cubicBezTo>
                  <a:cubicBezTo>
                    <a:pt x="313" y="709"/>
                    <a:pt x="284" y="724"/>
                    <a:pt x="256" y="762"/>
                  </a:cubicBezTo>
                  <a:cubicBezTo>
                    <a:pt x="0" y="1110"/>
                    <a:pt x="346" y="1580"/>
                    <a:pt x="819" y="1640"/>
                  </a:cubicBezTo>
                  <a:cubicBezTo>
                    <a:pt x="1181" y="2699"/>
                    <a:pt x="1824" y="3400"/>
                    <a:pt x="2716" y="3400"/>
                  </a:cubicBezTo>
                  <a:cubicBezTo>
                    <a:pt x="2793" y="3400"/>
                    <a:pt x="2870" y="3395"/>
                    <a:pt x="2950" y="3385"/>
                  </a:cubicBezTo>
                  <a:cubicBezTo>
                    <a:pt x="3971" y="3250"/>
                    <a:pt x="4647" y="2034"/>
                    <a:pt x="4300" y="1"/>
                  </a:cubicBezTo>
                  <a:close/>
                </a:path>
              </a:pathLst>
            </a:custGeom>
            <a:solidFill>
              <a:srgbClr val="B55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5593125" y="4320525"/>
              <a:ext cx="13225" cy="25025"/>
            </a:xfrm>
            <a:custGeom>
              <a:avLst/>
              <a:gdLst/>
              <a:ahLst/>
              <a:cxnLst/>
              <a:rect l="l" t="t" r="r" b="b"/>
              <a:pathLst>
                <a:path w="529" h="1001" fill="none" extrusionOk="0">
                  <a:moveTo>
                    <a:pt x="158" y="0"/>
                  </a:moveTo>
                  <a:cubicBezTo>
                    <a:pt x="158" y="0"/>
                    <a:pt x="529" y="593"/>
                    <a:pt x="447" y="777"/>
                  </a:cubicBezTo>
                  <a:cubicBezTo>
                    <a:pt x="347" y="1000"/>
                    <a:pt x="0" y="888"/>
                    <a:pt x="0" y="88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102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5739875" y="4199950"/>
              <a:ext cx="179000" cy="219075"/>
            </a:xfrm>
            <a:custGeom>
              <a:avLst/>
              <a:gdLst/>
              <a:ahLst/>
              <a:cxnLst/>
              <a:rect l="l" t="t" r="r" b="b"/>
              <a:pathLst>
                <a:path w="7160" h="8763" extrusionOk="0">
                  <a:moveTo>
                    <a:pt x="2624" y="0"/>
                  </a:moveTo>
                  <a:cubicBezTo>
                    <a:pt x="2511" y="0"/>
                    <a:pt x="2395" y="19"/>
                    <a:pt x="2280" y="59"/>
                  </a:cubicBezTo>
                  <a:cubicBezTo>
                    <a:pt x="1822" y="219"/>
                    <a:pt x="1535" y="694"/>
                    <a:pt x="1606" y="1176"/>
                  </a:cubicBezTo>
                  <a:cubicBezTo>
                    <a:pt x="1646" y="1451"/>
                    <a:pt x="1790" y="1680"/>
                    <a:pt x="1989" y="1836"/>
                  </a:cubicBezTo>
                  <a:cubicBezTo>
                    <a:pt x="2173" y="1981"/>
                    <a:pt x="2318" y="2171"/>
                    <a:pt x="2394" y="2390"/>
                  </a:cubicBezTo>
                  <a:lnTo>
                    <a:pt x="0" y="2942"/>
                  </a:lnTo>
                  <a:lnTo>
                    <a:pt x="551" y="5336"/>
                  </a:lnTo>
                  <a:cubicBezTo>
                    <a:pt x="771" y="5259"/>
                    <a:pt x="961" y="5116"/>
                    <a:pt x="1106" y="4931"/>
                  </a:cubicBezTo>
                  <a:cubicBezTo>
                    <a:pt x="1261" y="4732"/>
                    <a:pt x="1492" y="4588"/>
                    <a:pt x="1767" y="4548"/>
                  </a:cubicBezTo>
                  <a:cubicBezTo>
                    <a:pt x="1816" y="4541"/>
                    <a:pt x="1865" y="4537"/>
                    <a:pt x="1914" y="4537"/>
                  </a:cubicBezTo>
                  <a:cubicBezTo>
                    <a:pt x="2342" y="4537"/>
                    <a:pt x="2739" y="4810"/>
                    <a:pt x="2883" y="5222"/>
                  </a:cubicBezTo>
                  <a:cubicBezTo>
                    <a:pt x="3090" y="5811"/>
                    <a:pt x="2736" y="6431"/>
                    <a:pt x="2145" y="6567"/>
                  </a:cubicBezTo>
                  <a:cubicBezTo>
                    <a:pt x="2067" y="6585"/>
                    <a:pt x="1990" y="6594"/>
                    <a:pt x="1914" y="6594"/>
                  </a:cubicBezTo>
                  <a:cubicBezTo>
                    <a:pt x="1750" y="6594"/>
                    <a:pt x="1593" y="6555"/>
                    <a:pt x="1452" y="6483"/>
                  </a:cubicBezTo>
                  <a:cubicBezTo>
                    <a:pt x="1289" y="6401"/>
                    <a:pt x="1111" y="6363"/>
                    <a:pt x="931" y="6363"/>
                  </a:cubicBezTo>
                  <a:cubicBezTo>
                    <a:pt x="884" y="6363"/>
                    <a:pt x="837" y="6365"/>
                    <a:pt x="790" y="6370"/>
                  </a:cubicBezTo>
                  <a:lnTo>
                    <a:pt x="1341" y="8762"/>
                  </a:lnTo>
                  <a:lnTo>
                    <a:pt x="7160" y="7421"/>
                  </a:lnTo>
                  <a:lnTo>
                    <a:pt x="6609" y="5027"/>
                  </a:lnTo>
                  <a:cubicBezTo>
                    <a:pt x="6389" y="5103"/>
                    <a:pt x="6200" y="5247"/>
                    <a:pt x="6055" y="5433"/>
                  </a:cubicBezTo>
                  <a:cubicBezTo>
                    <a:pt x="5899" y="5632"/>
                    <a:pt x="5669" y="5775"/>
                    <a:pt x="5393" y="5815"/>
                  </a:cubicBezTo>
                  <a:cubicBezTo>
                    <a:pt x="5344" y="5822"/>
                    <a:pt x="5295" y="5826"/>
                    <a:pt x="5247" y="5826"/>
                  </a:cubicBezTo>
                  <a:cubicBezTo>
                    <a:pt x="4819" y="5826"/>
                    <a:pt x="4422" y="5553"/>
                    <a:pt x="4277" y="5141"/>
                  </a:cubicBezTo>
                  <a:cubicBezTo>
                    <a:pt x="4072" y="4552"/>
                    <a:pt x="4425" y="3931"/>
                    <a:pt x="5016" y="3796"/>
                  </a:cubicBezTo>
                  <a:cubicBezTo>
                    <a:pt x="5093" y="3778"/>
                    <a:pt x="5170" y="3769"/>
                    <a:pt x="5247" y="3769"/>
                  </a:cubicBezTo>
                  <a:cubicBezTo>
                    <a:pt x="5410" y="3769"/>
                    <a:pt x="5568" y="3809"/>
                    <a:pt x="5709" y="3880"/>
                  </a:cubicBezTo>
                  <a:cubicBezTo>
                    <a:pt x="5870" y="3962"/>
                    <a:pt x="6048" y="4000"/>
                    <a:pt x="6226" y="4000"/>
                  </a:cubicBezTo>
                  <a:cubicBezTo>
                    <a:pt x="6274" y="4000"/>
                    <a:pt x="6322" y="3997"/>
                    <a:pt x="6370" y="3992"/>
                  </a:cubicBezTo>
                  <a:lnTo>
                    <a:pt x="5820" y="1601"/>
                  </a:lnTo>
                  <a:lnTo>
                    <a:pt x="3428" y="2152"/>
                  </a:lnTo>
                  <a:cubicBezTo>
                    <a:pt x="3404" y="1926"/>
                    <a:pt x="3438" y="1695"/>
                    <a:pt x="3541" y="1491"/>
                  </a:cubicBezTo>
                  <a:cubicBezTo>
                    <a:pt x="3646" y="1284"/>
                    <a:pt x="3682" y="1041"/>
                    <a:pt x="3625" y="798"/>
                  </a:cubicBezTo>
                  <a:cubicBezTo>
                    <a:pt x="3515" y="322"/>
                    <a:pt x="3092" y="0"/>
                    <a:pt x="2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5830700" y="4384450"/>
              <a:ext cx="18000" cy="19850"/>
            </a:xfrm>
            <a:custGeom>
              <a:avLst/>
              <a:gdLst/>
              <a:ahLst/>
              <a:cxnLst/>
              <a:rect l="l" t="t" r="r" b="b"/>
              <a:pathLst>
                <a:path w="720" h="794" extrusionOk="0">
                  <a:moveTo>
                    <a:pt x="177" y="1"/>
                  </a:moveTo>
                  <a:cubicBezTo>
                    <a:pt x="93" y="1"/>
                    <a:pt x="1" y="55"/>
                    <a:pt x="83" y="229"/>
                  </a:cubicBezTo>
                  <a:cubicBezTo>
                    <a:pt x="192" y="462"/>
                    <a:pt x="264" y="793"/>
                    <a:pt x="264" y="793"/>
                  </a:cubicBezTo>
                  <a:lnTo>
                    <a:pt x="720" y="777"/>
                  </a:lnTo>
                  <a:cubicBezTo>
                    <a:pt x="720" y="523"/>
                    <a:pt x="424" y="108"/>
                    <a:pt x="253" y="17"/>
                  </a:cubicBezTo>
                  <a:cubicBezTo>
                    <a:pt x="234" y="7"/>
                    <a:pt x="206" y="1"/>
                    <a:pt x="177" y="1"/>
                  </a:cubicBezTo>
                  <a:close/>
                </a:path>
              </a:pathLst>
            </a:custGeom>
            <a:solidFill>
              <a:srgbClr val="B55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4772600" y="4156200"/>
              <a:ext cx="173750" cy="172550"/>
            </a:xfrm>
            <a:custGeom>
              <a:avLst/>
              <a:gdLst/>
              <a:ahLst/>
              <a:cxnLst/>
              <a:rect l="l" t="t" r="r" b="b"/>
              <a:pathLst>
                <a:path w="6950" h="6902" extrusionOk="0">
                  <a:moveTo>
                    <a:pt x="3732" y="1"/>
                  </a:moveTo>
                  <a:cubicBezTo>
                    <a:pt x="3398" y="1"/>
                    <a:pt x="3088" y="214"/>
                    <a:pt x="2973" y="535"/>
                  </a:cubicBezTo>
                  <a:cubicBezTo>
                    <a:pt x="2900" y="740"/>
                    <a:pt x="2915" y="953"/>
                    <a:pt x="2996" y="1133"/>
                  </a:cubicBezTo>
                  <a:cubicBezTo>
                    <a:pt x="3071" y="1301"/>
                    <a:pt x="3100" y="1486"/>
                    <a:pt x="3072" y="1666"/>
                  </a:cubicBezTo>
                  <a:lnTo>
                    <a:pt x="1213" y="1167"/>
                  </a:lnTo>
                  <a:lnTo>
                    <a:pt x="714" y="3027"/>
                  </a:lnTo>
                  <a:cubicBezTo>
                    <a:pt x="759" y="3034"/>
                    <a:pt x="804" y="3037"/>
                    <a:pt x="850" y="3037"/>
                  </a:cubicBezTo>
                  <a:cubicBezTo>
                    <a:pt x="985" y="3037"/>
                    <a:pt x="1120" y="3007"/>
                    <a:pt x="1246" y="2950"/>
                  </a:cubicBezTo>
                  <a:cubicBezTo>
                    <a:pt x="1348" y="2906"/>
                    <a:pt x="1458" y="2881"/>
                    <a:pt x="1572" y="2881"/>
                  </a:cubicBezTo>
                  <a:cubicBezTo>
                    <a:pt x="1662" y="2881"/>
                    <a:pt x="1755" y="2896"/>
                    <a:pt x="1846" y="2929"/>
                  </a:cubicBezTo>
                  <a:cubicBezTo>
                    <a:pt x="2204" y="3057"/>
                    <a:pt x="2427" y="3429"/>
                    <a:pt x="2370" y="3806"/>
                  </a:cubicBezTo>
                  <a:cubicBezTo>
                    <a:pt x="2307" y="4216"/>
                    <a:pt x="1958" y="4493"/>
                    <a:pt x="1573" y="4493"/>
                  </a:cubicBezTo>
                  <a:cubicBezTo>
                    <a:pt x="1504" y="4493"/>
                    <a:pt x="1433" y="4484"/>
                    <a:pt x="1363" y="4466"/>
                  </a:cubicBezTo>
                  <a:cubicBezTo>
                    <a:pt x="1175" y="4415"/>
                    <a:pt x="1020" y="4301"/>
                    <a:pt x="915" y="4153"/>
                  </a:cubicBezTo>
                  <a:cubicBezTo>
                    <a:pt x="811" y="4006"/>
                    <a:pt x="665" y="3897"/>
                    <a:pt x="498" y="3832"/>
                  </a:cubicBezTo>
                  <a:lnTo>
                    <a:pt x="1" y="5690"/>
                  </a:lnTo>
                  <a:lnTo>
                    <a:pt x="4523" y="6901"/>
                  </a:lnTo>
                  <a:lnTo>
                    <a:pt x="5020" y="5043"/>
                  </a:lnTo>
                  <a:cubicBezTo>
                    <a:pt x="5186" y="5109"/>
                    <a:pt x="5333" y="5218"/>
                    <a:pt x="5437" y="5364"/>
                  </a:cubicBezTo>
                  <a:cubicBezTo>
                    <a:pt x="5541" y="5513"/>
                    <a:pt x="5696" y="5627"/>
                    <a:pt x="5885" y="5677"/>
                  </a:cubicBezTo>
                  <a:cubicBezTo>
                    <a:pt x="5955" y="5696"/>
                    <a:pt x="6025" y="5705"/>
                    <a:pt x="6094" y="5705"/>
                  </a:cubicBezTo>
                  <a:cubicBezTo>
                    <a:pt x="6479" y="5705"/>
                    <a:pt x="6829" y="5427"/>
                    <a:pt x="6892" y="5018"/>
                  </a:cubicBezTo>
                  <a:cubicBezTo>
                    <a:pt x="6949" y="4641"/>
                    <a:pt x="6725" y="4269"/>
                    <a:pt x="6367" y="4140"/>
                  </a:cubicBezTo>
                  <a:cubicBezTo>
                    <a:pt x="6277" y="4108"/>
                    <a:pt x="6185" y="4093"/>
                    <a:pt x="6095" y="4093"/>
                  </a:cubicBezTo>
                  <a:cubicBezTo>
                    <a:pt x="5981" y="4093"/>
                    <a:pt x="5870" y="4118"/>
                    <a:pt x="5768" y="4163"/>
                  </a:cubicBezTo>
                  <a:cubicBezTo>
                    <a:pt x="5642" y="4219"/>
                    <a:pt x="5508" y="4250"/>
                    <a:pt x="5373" y="4250"/>
                  </a:cubicBezTo>
                  <a:cubicBezTo>
                    <a:pt x="5327" y="4250"/>
                    <a:pt x="5281" y="4246"/>
                    <a:pt x="5236" y="4239"/>
                  </a:cubicBezTo>
                  <a:lnTo>
                    <a:pt x="5734" y="2380"/>
                  </a:lnTo>
                  <a:lnTo>
                    <a:pt x="3876" y="1881"/>
                  </a:lnTo>
                  <a:cubicBezTo>
                    <a:pt x="3942" y="1715"/>
                    <a:pt x="4051" y="1568"/>
                    <a:pt x="4197" y="1464"/>
                  </a:cubicBezTo>
                  <a:cubicBezTo>
                    <a:pt x="4346" y="1360"/>
                    <a:pt x="4460" y="1205"/>
                    <a:pt x="4510" y="1016"/>
                  </a:cubicBezTo>
                  <a:cubicBezTo>
                    <a:pt x="4633" y="556"/>
                    <a:pt x="4335" y="83"/>
                    <a:pt x="3851" y="10"/>
                  </a:cubicBezTo>
                  <a:cubicBezTo>
                    <a:pt x="3811" y="4"/>
                    <a:pt x="3771" y="1"/>
                    <a:pt x="3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806650" y="4304125"/>
              <a:ext cx="65825" cy="39350"/>
            </a:xfrm>
            <a:custGeom>
              <a:avLst/>
              <a:gdLst/>
              <a:ahLst/>
              <a:cxnLst/>
              <a:rect l="l" t="t" r="r" b="b"/>
              <a:pathLst>
                <a:path w="2633" h="1574" extrusionOk="0">
                  <a:moveTo>
                    <a:pt x="2444" y="0"/>
                  </a:moveTo>
                  <a:cubicBezTo>
                    <a:pt x="2414" y="0"/>
                    <a:pt x="2385" y="7"/>
                    <a:pt x="2366" y="17"/>
                  </a:cubicBezTo>
                  <a:cubicBezTo>
                    <a:pt x="2198" y="106"/>
                    <a:pt x="1971" y="358"/>
                    <a:pt x="1888" y="643"/>
                  </a:cubicBezTo>
                  <a:lnTo>
                    <a:pt x="222" y="196"/>
                  </a:lnTo>
                  <a:cubicBezTo>
                    <a:pt x="222" y="196"/>
                    <a:pt x="46" y="789"/>
                    <a:pt x="0" y="1320"/>
                  </a:cubicBezTo>
                  <a:lnTo>
                    <a:pt x="2190" y="1573"/>
                  </a:lnTo>
                  <a:cubicBezTo>
                    <a:pt x="2190" y="1573"/>
                    <a:pt x="2297" y="916"/>
                    <a:pt x="2564" y="228"/>
                  </a:cubicBezTo>
                  <a:cubicBezTo>
                    <a:pt x="2632" y="54"/>
                    <a:pt x="2531" y="0"/>
                    <a:pt x="2444" y="0"/>
                  </a:cubicBezTo>
                  <a:close/>
                </a:path>
              </a:pathLst>
            </a:custGeom>
            <a:solidFill>
              <a:srgbClr val="FF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998000" y="4242225"/>
              <a:ext cx="249100" cy="237500"/>
            </a:xfrm>
            <a:custGeom>
              <a:avLst/>
              <a:gdLst/>
              <a:ahLst/>
              <a:cxnLst/>
              <a:rect l="l" t="t" r="r" b="b"/>
              <a:pathLst>
                <a:path w="9964" h="9500" extrusionOk="0">
                  <a:moveTo>
                    <a:pt x="2319" y="0"/>
                  </a:moveTo>
                  <a:cubicBezTo>
                    <a:pt x="1434" y="0"/>
                    <a:pt x="473" y="471"/>
                    <a:pt x="272" y="1251"/>
                  </a:cubicBezTo>
                  <a:cubicBezTo>
                    <a:pt x="1" y="2309"/>
                    <a:pt x="287" y="2948"/>
                    <a:pt x="287" y="2948"/>
                  </a:cubicBezTo>
                  <a:cubicBezTo>
                    <a:pt x="287" y="2948"/>
                    <a:pt x="2677" y="3901"/>
                    <a:pt x="3632" y="3901"/>
                  </a:cubicBezTo>
                  <a:cubicBezTo>
                    <a:pt x="3704" y="3901"/>
                    <a:pt x="3768" y="3896"/>
                    <a:pt x="3823" y="3884"/>
                  </a:cubicBezTo>
                  <a:lnTo>
                    <a:pt x="3823" y="3884"/>
                  </a:lnTo>
                  <a:cubicBezTo>
                    <a:pt x="2201" y="5112"/>
                    <a:pt x="2449" y="7354"/>
                    <a:pt x="2449" y="7354"/>
                  </a:cubicBezTo>
                  <a:cubicBezTo>
                    <a:pt x="2449" y="7354"/>
                    <a:pt x="5782" y="9500"/>
                    <a:pt x="7754" y="9500"/>
                  </a:cubicBezTo>
                  <a:cubicBezTo>
                    <a:pt x="8243" y="9500"/>
                    <a:pt x="8649" y="9367"/>
                    <a:pt x="8899" y="9038"/>
                  </a:cubicBezTo>
                  <a:cubicBezTo>
                    <a:pt x="9963" y="7635"/>
                    <a:pt x="8953" y="6895"/>
                    <a:pt x="8351" y="6503"/>
                  </a:cubicBezTo>
                  <a:cubicBezTo>
                    <a:pt x="7511" y="5955"/>
                    <a:pt x="8673" y="5290"/>
                    <a:pt x="7985" y="4339"/>
                  </a:cubicBezTo>
                  <a:cubicBezTo>
                    <a:pt x="7320" y="3419"/>
                    <a:pt x="6599" y="4143"/>
                    <a:pt x="6550" y="3110"/>
                  </a:cubicBezTo>
                  <a:cubicBezTo>
                    <a:pt x="6492" y="1930"/>
                    <a:pt x="6390" y="1609"/>
                    <a:pt x="5534" y="1191"/>
                  </a:cubicBezTo>
                  <a:cubicBezTo>
                    <a:pt x="4945" y="903"/>
                    <a:pt x="4040" y="1105"/>
                    <a:pt x="3697" y="607"/>
                  </a:cubicBezTo>
                  <a:cubicBezTo>
                    <a:pt x="3410" y="189"/>
                    <a:pt x="2880" y="0"/>
                    <a:pt x="23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869450" y="4724850"/>
              <a:ext cx="411125" cy="221700"/>
            </a:xfrm>
            <a:custGeom>
              <a:avLst/>
              <a:gdLst/>
              <a:ahLst/>
              <a:cxnLst/>
              <a:rect l="l" t="t" r="r" b="b"/>
              <a:pathLst>
                <a:path w="16445" h="8868" extrusionOk="0">
                  <a:moveTo>
                    <a:pt x="2533" y="738"/>
                  </a:moveTo>
                  <a:cubicBezTo>
                    <a:pt x="2533" y="738"/>
                    <a:pt x="755" y="5899"/>
                    <a:pt x="0" y="8867"/>
                  </a:cubicBezTo>
                  <a:lnTo>
                    <a:pt x="0" y="8867"/>
                  </a:lnTo>
                  <a:lnTo>
                    <a:pt x="16444" y="8867"/>
                  </a:lnTo>
                  <a:cubicBezTo>
                    <a:pt x="16444" y="8867"/>
                    <a:pt x="13988" y="1786"/>
                    <a:pt x="13195" y="0"/>
                  </a:cubicBezTo>
                  <a:lnTo>
                    <a:pt x="13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775250" y="4332075"/>
              <a:ext cx="514275" cy="452925"/>
            </a:xfrm>
            <a:custGeom>
              <a:avLst/>
              <a:gdLst/>
              <a:ahLst/>
              <a:cxnLst/>
              <a:rect l="l" t="t" r="r" b="b"/>
              <a:pathLst>
                <a:path w="20571" h="18117" extrusionOk="0">
                  <a:moveTo>
                    <a:pt x="1046" y="17"/>
                  </a:moveTo>
                  <a:cubicBezTo>
                    <a:pt x="745" y="1546"/>
                    <a:pt x="1" y="6782"/>
                    <a:pt x="986" y="7639"/>
                  </a:cubicBezTo>
                  <a:lnTo>
                    <a:pt x="986" y="7639"/>
                  </a:lnTo>
                  <a:cubicBezTo>
                    <a:pt x="2011" y="8530"/>
                    <a:pt x="6263" y="8402"/>
                    <a:pt x="6263" y="8402"/>
                  </a:cubicBezTo>
                  <a:lnTo>
                    <a:pt x="6263" y="8402"/>
                  </a:lnTo>
                  <a:cubicBezTo>
                    <a:pt x="6263" y="8402"/>
                    <a:pt x="5727" y="12542"/>
                    <a:pt x="5896" y="16728"/>
                  </a:cubicBezTo>
                  <a:lnTo>
                    <a:pt x="5896" y="16728"/>
                  </a:lnTo>
                  <a:cubicBezTo>
                    <a:pt x="6608" y="17448"/>
                    <a:pt x="13061" y="18116"/>
                    <a:pt x="17373" y="15945"/>
                  </a:cubicBezTo>
                  <a:lnTo>
                    <a:pt x="17373" y="15945"/>
                  </a:lnTo>
                  <a:cubicBezTo>
                    <a:pt x="16134" y="12012"/>
                    <a:pt x="16349" y="8126"/>
                    <a:pt x="16349" y="8126"/>
                  </a:cubicBezTo>
                  <a:lnTo>
                    <a:pt x="16349" y="8126"/>
                  </a:lnTo>
                  <a:lnTo>
                    <a:pt x="16352" y="9738"/>
                  </a:lnTo>
                  <a:cubicBezTo>
                    <a:pt x="16352" y="9738"/>
                    <a:pt x="19824" y="9502"/>
                    <a:pt x="20570" y="7577"/>
                  </a:cubicBezTo>
                  <a:lnTo>
                    <a:pt x="20570" y="7577"/>
                  </a:lnTo>
                  <a:cubicBezTo>
                    <a:pt x="20570" y="7577"/>
                    <a:pt x="17950" y="4556"/>
                    <a:pt x="16688" y="3729"/>
                  </a:cubicBezTo>
                  <a:lnTo>
                    <a:pt x="16688" y="3729"/>
                  </a:lnTo>
                  <a:cubicBezTo>
                    <a:pt x="14305" y="2168"/>
                    <a:pt x="8843" y="2840"/>
                    <a:pt x="7178" y="3313"/>
                  </a:cubicBezTo>
                  <a:lnTo>
                    <a:pt x="7178" y="3313"/>
                  </a:lnTo>
                  <a:cubicBezTo>
                    <a:pt x="5039" y="3920"/>
                    <a:pt x="3976" y="3940"/>
                    <a:pt x="3976" y="3940"/>
                  </a:cubicBezTo>
                  <a:lnTo>
                    <a:pt x="3976" y="3940"/>
                  </a:lnTo>
                  <a:cubicBezTo>
                    <a:pt x="3976" y="3940"/>
                    <a:pt x="3726" y="807"/>
                    <a:pt x="3658" y="285"/>
                  </a:cubicBezTo>
                  <a:lnTo>
                    <a:pt x="3658" y="285"/>
                  </a:lnTo>
                  <a:cubicBezTo>
                    <a:pt x="2827" y="46"/>
                    <a:pt x="2009" y="1"/>
                    <a:pt x="1517" y="1"/>
                  </a:cubicBezTo>
                  <a:lnTo>
                    <a:pt x="1517" y="1"/>
                  </a:lnTo>
                  <a:cubicBezTo>
                    <a:pt x="1225" y="1"/>
                    <a:pt x="1046" y="17"/>
                    <a:pt x="1046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020925" y="4354625"/>
              <a:ext cx="67125" cy="137400"/>
            </a:xfrm>
            <a:custGeom>
              <a:avLst/>
              <a:gdLst/>
              <a:ahLst/>
              <a:cxnLst/>
              <a:rect l="l" t="t" r="r" b="b"/>
              <a:pathLst>
                <a:path w="2685" h="5496" extrusionOk="0">
                  <a:moveTo>
                    <a:pt x="175" y="158"/>
                  </a:moveTo>
                  <a:lnTo>
                    <a:pt x="1" y="1965"/>
                  </a:lnTo>
                  <a:cubicBezTo>
                    <a:pt x="1428" y="5495"/>
                    <a:pt x="2685" y="1860"/>
                    <a:pt x="2685" y="1860"/>
                  </a:cubicBezTo>
                  <a:lnTo>
                    <a:pt x="2685" y="1860"/>
                  </a:lnTo>
                  <a:lnTo>
                    <a:pt x="2328" y="1"/>
                  </a:lnTo>
                  <a:close/>
                </a:path>
              </a:pathLst>
            </a:custGeom>
            <a:solidFill>
              <a:srgbClr val="876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4999025" y="4303275"/>
              <a:ext cx="113650" cy="86375"/>
            </a:xfrm>
            <a:custGeom>
              <a:avLst/>
              <a:gdLst/>
              <a:ahLst/>
              <a:cxnLst/>
              <a:rect l="l" t="t" r="r" b="b"/>
              <a:pathLst>
                <a:path w="4546" h="3455" extrusionOk="0">
                  <a:moveTo>
                    <a:pt x="298" y="1"/>
                  </a:moveTo>
                  <a:lnTo>
                    <a:pt x="298" y="1"/>
                  </a:lnTo>
                  <a:cubicBezTo>
                    <a:pt x="1" y="2181"/>
                    <a:pt x="738" y="3359"/>
                    <a:pt x="1746" y="3447"/>
                  </a:cubicBezTo>
                  <a:cubicBezTo>
                    <a:pt x="1800" y="3452"/>
                    <a:pt x="1853" y="3454"/>
                    <a:pt x="1905" y="3454"/>
                  </a:cubicBezTo>
                  <a:cubicBezTo>
                    <a:pt x="2818" y="3454"/>
                    <a:pt x="3444" y="2731"/>
                    <a:pt x="3763" y="1647"/>
                  </a:cubicBezTo>
                  <a:cubicBezTo>
                    <a:pt x="4225" y="1568"/>
                    <a:pt x="4546" y="1094"/>
                    <a:pt x="4280" y="763"/>
                  </a:cubicBezTo>
                  <a:cubicBezTo>
                    <a:pt x="4237" y="709"/>
                    <a:pt x="4191" y="687"/>
                    <a:pt x="4145" y="687"/>
                  </a:cubicBezTo>
                  <a:cubicBezTo>
                    <a:pt x="4004" y="687"/>
                    <a:pt x="3853" y="888"/>
                    <a:pt x="3720" y="992"/>
                  </a:cubicBezTo>
                  <a:cubicBezTo>
                    <a:pt x="3555" y="1121"/>
                    <a:pt x="3342" y="1174"/>
                    <a:pt x="3103" y="1174"/>
                  </a:cubicBezTo>
                  <a:cubicBezTo>
                    <a:pt x="1984" y="1174"/>
                    <a:pt x="298" y="1"/>
                    <a:pt x="298" y="1"/>
                  </a:cubicBezTo>
                  <a:close/>
                </a:path>
              </a:pathLst>
            </a:custGeom>
            <a:solidFill>
              <a:srgbClr val="FF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5028775" y="4332500"/>
              <a:ext cx="9325" cy="18775"/>
            </a:xfrm>
            <a:custGeom>
              <a:avLst/>
              <a:gdLst/>
              <a:ahLst/>
              <a:cxnLst/>
              <a:rect l="l" t="t" r="r" b="b"/>
              <a:pathLst>
                <a:path w="373" h="751" fill="none" extrusionOk="0">
                  <a:moveTo>
                    <a:pt x="339" y="0"/>
                  </a:moveTo>
                  <a:cubicBezTo>
                    <a:pt x="247" y="471"/>
                    <a:pt x="1" y="609"/>
                    <a:pt x="16" y="647"/>
                  </a:cubicBezTo>
                  <a:cubicBezTo>
                    <a:pt x="59" y="750"/>
                    <a:pt x="372" y="725"/>
                    <a:pt x="372" y="72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102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4938850" y="4459525"/>
              <a:ext cx="768325" cy="590500"/>
            </a:xfrm>
            <a:custGeom>
              <a:avLst/>
              <a:gdLst/>
              <a:ahLst/>
              <a:cxnLst/>
              <a:rect l="l" t="t" r="r" b="b"/>
              <a:pathLst>
                <a:path w="30733" h="23620" extrusionOk="0">
                  <a:moveTo>
                    <a:pt x="8315" y="1461"/>
                  </a:moveTo>
                  <a:cubicBezTo>
                    <a:pt x="5475" y="2835"/>
                    <a:pt x="2445" y="7064"/>
                    <a:pt x="1661" y="9689"/>
                  </a:cubicBezTo>
                  <a:lnTo>
                    <a:pt x="1661" y="9689"/>
                  </a:lnTo>
                  <a:cubicBezTo>
                    <a:pt x="1" y="15251"/>
                    <a:pt x="7067" y="14494"/>
                    <a:pt x="7067" y="14494"/>
                  </a:cubicBezTo>
                  <a:lnTo>
                    <a:pt x="7067" y="14494"/>
                  </a:lnTo>
                  <a:cubicBezTo>
                    <a:pt x="6562" y="17159"/>
                    <a:pt x="6249" y="23619"/>
                    <a:pt x="6249" y="23619"/>
                  </a:cubicBezTo>
                  <a:lnTo>
                    <a:pt x="6249" y="23619"/>
                  </a:lnTo>
                  <a:lnTo>
                    <a:pt x="24444" y="23619"/>
                  </a:lnTo>
                  <a:cubicBezTo>
                    <a:pt x="24155" y="21746"/>
                    <a:pt x="24043" y="14630"/>
                    <a:pt x="24043" y="14630"/>
                  </a:cubicBezTo>
                  <a:lnTo>
                    <a:pt x="24043" y="14630"/>
                  </a:lnTo>
                  <a:cubicBezTo>
                    <a:pt x="29914" y="14610"/>
                    <a:pt x="30732" y="11241"/>
                    <a:pt x="28507" y="7032"/>
                  </a:cubicBezTo>
                  <a:lnTo>
                    <a:pt x="28507" y="7032"/>
                  </a:lnTo>
                  <a:cubicBezTo>
                    <a:pt x="27274" y="4701"/>
                    <a:pt x="25389" y="2492"/>
                    <a:pt x="23211" y="1461"/>
                  </a:cubicBezTo>
                  <a:lnTo>
                    <a:pt x="23211" y="1461"/>
                  </a:lnTo>
                  <a:cubicBezTo>
                    <a:pt x="21242" y="529"/>
                    <a:pt x="18464" y="0"/>
                    <a:pt x="15645" y="0"/>
                  </a:cubicBezTo>
                  <a:lnTo>
                    <a:pt x="15645" y="0"/>
                  </a:lnTo>
                  <a:cubicBezTo>
                    <a:pt x="13032" y="0"/>
                    <a:pt x="10384" y="455"/>
                    <a:pt x="8315" y="146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5289500" y="4399150"/>
              <a:ext cx="91225" cy="131075"/>
            </a:xfrm>
            <a:custGeom>
              <a:avLst/>
              <a:gdLst/>
              <a:ahLst/>
              <a:cxnLst/>
              <a:rect l="l" t="t" r="r" b="b"/>
              <a:pathLst>
                <a:path w="3649" h="5243" extrusionOk="0">
                  <a:moveTo>
                    <a:pt x="332" y="1"/>
                  </a:moveTo>
                  <a:lnTo>
                    <a:pt x="0" y="2475"/>
                  </a:lnTo>
                  <a:cubicBezTo>
                    <a:pt x="0" y="2475"/>
                    <a:pt x="1831" y="5243"/>
                    <a:pt x="3649" y="2506"/>
                  </a:cubicBezTo>
                  <a:lnTo>
                    <a:pt x="3649" y="2506"/>
                  </a:lnTo>
                  <a:lnTo>
                    <a:pt x="3432" y="1"/>
                  </a:lnTo>
                  <a:close/>
                </a:path>
              </a:pathLst>
            </a:custGeom>
            <a:solidFill>
              <a:srgbClr val="876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5239600" y="4237100"/>
              <a:ext cx="204875" cy="140100"/>
            </a:xfrm>
            <a:custGeom>
              <a:avLst/>
              <a:gdLst/>
              <a:ahLst/>
              <a:cxnLst/>
              <a:rect l="l" t="t" r="r" b="b"/>
              <a:pathLst>
                <a:path w="8195" h="5604" extrusionOk="0">
                  <a:moveTo>
                    <a:pt x="4444" y="425"/>
                  </a:moveTo>
                  <a:cubicBezTo>
                    <a:pt x="4045" y="643"/>
                    <a:pt x="3686" y="859"/>
                    <a:pt x="3377" y="849"/>
                  </a:cubicBezTo>
                  <a:lnTo>
                    <a:pt x="3377" y="849"/>
                  </a:lnTo>
                  <a:cubicBezTo>
                    <a:pt x="2426" y="817"/>
                    <a:pt x="1414" y="977"/>
                    <a:pt x="815" y="1699"/>
                  </a:cubicBezTo>
                  <a:lnTo>
                    <a:pt x="815" y="1699"/>
                  </a:lnTo>
                  <a:cubicBezTo>
                    <a:pt x="1" y="2682"/>
                    <a:pt x="626" y="5057"/>
                    <a:pt x="1310" y="5268"/>
                  </a:cubicBezTo>
                  <a:lnTo>
                    <a:pt x="1310" y="5268"/>
                  </a:lnTo>
                  <a:cubicBezTo>
                    <a:pt x="2394" y="5604"/>
                    <a:pt x="6476" y="4724"/>
                    <a:pt x="6476" y="4724"/>
                  </a:cubicBezTo>
                  <a:lnTo>
                    <a:pt x="6476" y="4724"/>
                  </a:lnTo>
                  <a:cubicBezTo>
                    <a:pt x="6476" y="4724"/>
                    <a:pt x="8195" y="1644"/>
                    <a:pt x="6744" y="413"/>
                  </a:cubicBezTo>
                  <a:lnTo>
                    <a:pt x="6744" y="413"/>
                  </a:lnTo>
                  <a:cubicBezTo>
                    <a:pt x="6389" y="111"/>
                    <a:pt x="6045" y="0"/>
                    <a:pt x="5717" y="0"/>
                  </a:cubicBezTo>
                  <a:lnTo>
                    <a:pt x="5717" y="0"/>
                  </a:lnTo>
                  <a:cubicBezTo>
                    <a:pt x="5260" y="0"/>
                    <a:pt x="4833" y="213"/>
                    <a:pt x="4444" y="425"/>
                  </a:cubicBezTo>
                </a:path>
              </a:pathLst>
            </a:custGeom>
            <a:solidFill>
              <a:srgbClr val="8D5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5246125" y="4330600"/>
              <a:ext cx="158250" cy="116375"/>
            </a:xfrm>
            <a:custGeom>
              <a:avLst/>
              <a:gdLst/>
              <a:ahLst/>
              <a:cxnLst/>
              <a:rect l="l" t="t" r="r" b="b"/>
              <a:pathLst>
                <a:path w="6330" h="4655" extrusionOk="0">
                  <a:moveTo>
                    <a:pt x="1964" y="1"/>
                  </a:moveTo>
                  <a:cubicBezTo>
                    <a:pt x="1908" y="1"/>
                    <a:pt x="1856" y="9"/>
                    <a:pt x="1809" y="27"/>
                  </a:cubicBezTo>
                  <a:cubicBezTo>
                    <a:pt x="1197" y="264"/>
                    <a:pt x="1503" y="1026"/>
                    <a:pt x="1049" y="1057"/>
                  </a:cubicBezTo>
                  <a:cubicBezTo>
                    <a:pt x="1048" y="1057"/>
                    <a:pt x="1048" y="1057"/>
                    <a:pt x="1047" y="1057"/>
                  </a:cubicBezTo>
                  <a:cubicBezTo>
                    <a:pt x="934" y="1057"/>
                    <a:pt x="760" y="434"/>
                    <a:pt x="539" y="434"/>
                  </a:cubicBezTo>
                  <a:cubicBezTo>
                    <a:pt x="501" y="434"/>
                    <a:pt x="462" y="452"/>
                    <a:pt x="422" y="494"/>
                  </a:cubicBezTo>
                  <a:cubicBezTo>
                    <a:pt x="0" y="934"/>
                    <a:pt x="399" y="1653"/>
                    <a:pt x="1050" y="1825"/>
                  </a:cubicBezTo>
                  <a:cubicBezTo>
                    <a:pt x="1389" y="3505"/>
                    <a:pt x="2266" y="4654"/>
                    <a:pt x="3708" y="4654"/>
                  </a:cubicBezTo>
                  <a:cubicBezTo>
                    <a:pt x="5161" y="4654"/>
                    <a:pt x="6330" y="3078"/>
                    <a:pt x="6218" y="170"/>
                  </a:cubicBezTo>
                  <a:lnTo>
                    <a:pt x="6218" y="170"/>
                  </a:lnTo>
                  <a:cubicBezTo>
                    <a:pt x="6218" y="170"/>
                    <a:pt x="5774" y="771"/>
                    <a:pt x="4689" y="771"/>
                  </a:cubicBezTo>
                  <a:cubicBezTo>
                    <a:pt x="4318" y="771"/>
                    <a:pt x="3873" y="701"/>
                    <a:pt x="3344" y="512"/>
                  </a:cubicBezTo>
                  <a:cubicBezTo>
                    <a:pt x="2894" y="352"/>
                    <a:pt x="2336" y="1"/>
                    <a:pt x="1964" y="1"/>
                  </a:cubicBezTo>
                  <a:close/>
                </a:path>
              </a:pathLst>
            </a:custGeom>
            <a:solidFill>
              <a:srgbClr val="FF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5345025" y="4360975"/>
              <a:ext cx="13050" cy="34250"/>
            </a:xfrm>
            <a:custGeom>
              <a:avLst/>
              <a:gdLst/>
              <a:ahLst/>
              <a:cxnLst/>
              <a:rect l="l" t="t" r="r" b="b"/>
              <a:pathLst>
                <a:path w="522" h="1370" fill="none" extrusionOk="0">
                  <a:moveTo>
                    <a:pt x="220" y="0"/>
                  </a:moveTo>
                  <a:cubicBezTo>
                    <a:pt x="220" y="0"/>
                    <a:pt x="522" y="1013"/>
                    <a:pt x="502" y="1164"/>
                  </a:cubicBezTo>
                  <a:cubicBezTo>
                    <a:pt x="476" y="1370"/>
                    <a:pt x="1" y="1339"/>
                    <a:pt x="1" y="1339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102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5188475" y="4550525"/>
              <a:ext cx="313100" cy="269900"/>
            </a:xfrm>
            <a:custGeom>
              <a:avLst/>
              <a:gdLst/>
              <a:ahLst/>
              <a:cxnLst/>
              <a:rect l="l" t="t" r="r" b="b"/>
              <a:pathLst>
                <a:path w="12524" h="10796" extrusionOk="0">
                  <a:moveTo>
                    <a:pt x="4025" y="0"/>
                  </a:moveTo>
                  <a:lnTo>
                    <a:pt x="3039" y="2824"/>
                  </a:lnTo>
                  <a:cubicBezTo>
                    <a:pt x="2789" y="2703"/>
                    <a:pt x="2573" y="2517"/>
                    <a:pt x="2429" y="2278"/>
                  </a:cubicBezTo>
                  <a:cubicBezTo>
                    <a:pt x="2285" y="2036"/>
                    <a:pt x="2057" y="1841"/>
                    <a:pt x="1770" y="1741"/>
                  </a:cubicBezTo>
                  <a:cubicBezTo>
                    <a:pt x="1633" y="1693"/>
                    <a:pt x="1494" y="1671"/>
                    <a:pt x="1357" y="1671"/>
                  </a:cubicBezTo>
                  <a:cubicBezTo>
                    <a:pt x="794" y="1671"/>
                    <a:pt x="270" y="2053"/>
                    <a:pt x="133" y="2650"/>
                  </a:cubicBezTo>
                  <a:cubicBezTo>
                    <a:pt x="1" y="3226"/>
                    <a:pt x="305" y="3830"/>
                    <a:pt x="846" y="4070"/>
                  </a:cubicBezTo>
                  <a:cubicBezTo>
                    <a:pt x="1013" y="4144"/>
                    <a:pt x="1186" y="4178"/>
                    <a:pt x="1355" y="4178"/>
                  </a:cubicBezTo>
                  <a:cubicBezTo>
                    <a:pt x="1501" y="4178"/>
                    <a:pt x="1644" y="4153"/>
                    <a:pt x="1778" y="4105"/>
                  </a:cubicBezTo>
                  <a:cubicBezTo>
                    <a:pt x="1947" y="4044"/>
                    <a:pt x="2123" y="4011"/>
                    <a:pt x="2299" y="4011"/>
                  </a:cubicBezTo>
                  <a:cubicBezTo>
                    <a:pt x="2404" y="4011"/>
                    <a:pt x="2510" y="4023"/>
                    <a:pt x="2613" y="4047"/>
                  </a:cubicBezTo>
                  <a:lnTo>
                    <a:pt x="1626" y="6874"/>
                  </a:lnTo>
                  <a:lnTo>
                    <a:pt x="4451" y="7859"/>
                  </a:lnTo>
                  <a:cubicBezTo>
                    <a:pt x="4330" y="8109"/>
                    <a:pt x="4144" y="8325"/>
                    <a:pt x="3905" y="8468"/>
                  </a:cubicBezTo>
                  <a:cubicBezTo>
                    <a:pt x="3663" y="8614"/>
                    <a:pt x="3468" y="8841"/>
                    <a:pt x="3367" y="9129"/>
                  </a:cubicBezTo>
                  <a:cubicBezTo>
                    <a:pt x="3124" y="9827"/>
                    <a:pt x="3534" y="10594"/>
                    <a:pt x="4275" y="10765"/>
                  </a:cubicBezTo>
                  <a:cubicBezTo>
                    <a:pt x="4366" y="10785"/>
                    <a:pt x="4458" y="10795"/>
                    <a:pt x="4548" y="10795"/>
                  </a:cubicBezTo>
                  <a:cubicBezTo>
                    <a:pt x="5034" y="10795"/>
                    <a:pt x="5494" y="10508"/>
                    <a:pt x="5696" y="10051"/>
                  </a:cubicBezTo>
                  <a:cubicBezTo>
                    <a:pt x="5834" y="9742"/>
                    <a:pt x="5835" y="9411"/>
                    <a:pt x="5730" y="9121"/>
                  </a:cubicBezTo>
                  <a:cubicBezTo>
                    <a:pt x="5634" y="8851"/>
                    <a:pt x="5609" y="8562"/>
                    <a:pt x="5673" y="8286"/>
                  </a:cubicBezTo>
                  <a:lnTo>
                    <a:pt x="5673" y="8286"/>
                  </a:lnTo>
                  <a:lnTo>
                    <a:pt x="8500" y="9272"/>
                  </a:lnTo>
                  <a:lnTo>
                    <a:pt x="9485" y="6448"/>
                  </a:lnTo>
                  <a:cubicBezTo>
                    <a:pt x="9736" y="6569"/>
                    <a:pt x="9951" y="6754"/>
                    <a:pt x="10095" y="6994"/>
                  </a:cubicBezTo>
                  <a:cubicBezTo>
                    <a:pt x="10241" y="7236"/>
                    <a:pt x="10467" y="7431"/>
                    <a:pt x="10755" y="7531"/>
                  </a:cubicBezTo>
                  <a:cubicBezTo>
                    <a:pt x="10892" y="7578"/>
                    <a:pt x="11031" y="7601"/>
                    <a:pt x="11168" y="7601"/>
                  </a:cubicBezTo>
                  <a:cubicBezTo>
                    <a:pt x="11731" y="7601"/>
                    <a:pt x="12254" y="7219"/>
                    <a:pt x="12391" y="6622"/>
                  </a:cubicBezTo>
                  <a:cubicBezTo>
                    <a:pt x="12524" y="6046"/>
                    <a:pt x="12220" y="5443"/>
                    <a:pt x="11678" y="5202"/>
                  </a:cubicBezTo>
                  <a:cubicBezTo>
                    <a:pt x="11511" y="5128"/>
                    <a:pt x="11338" y="5094"/>
                    <a:pt x="11168" y="5094"/>
                  </a:cubicBezTo>
                  <a:cubicBezTo>
                    <a:pt x="11023" y="5094"/>
                    <a:pt x="10881" y="5119"/>
                    <a:pt x="10746" y="5168"/>
                  </a:cubicBezTo>
                  <a:cubicBezTo>
                    <a:pt x="10578" y="5228"/>
                    <a:pt x="10402" y="5261"/>
                    <a:pt x="10227" y="5261"/>
                  </a:cubicBezTo>
                  <a:cubicBezTo>
                    <a:pt x="10121" y="5261"/>
                    <a:pt x="10016" y="5249"/>
                    <a:pt x="9912" y="5225"/>
                  </a:cubicBezTo>
                  <a:lnTo>
                    <a:pt x="10898" y="2398"/>
                  </a:lnTo>
                  <a:lnTo>
                    <a:pt x="8072" y="1411"/>
                  </a:lnTo>
                  <a:lnTo>
                    <a:pt x="8072" y="1411"/>
                  </a:lnTo>
                  <a:cubicBezTo>
                    <a:pt x="8007" y="1687"/>
                    <a:pt x="8032" y="1977"/>
                    <a:pt x="8129" y="2246"/>
                  </a:cubicBezTo>
                  <a:cubicBezTo>
                    <a:pt x="8233" y="2537"/>
                    <a:pt x="8232" y="2867"/>
                    <a:pt x="8094" y="3178"/>
                  </a:cubicBezTo>
                  <a:cubicBezTo>
                    <a:pt x="7892" y="3635"/>
                    <a:pt x="7432" y="3922"/>
                    <a:pt x="6947" y="3922"/>
                  </a:cubicBezTo>
                  <a:cubicBezTo>
                    <a:pt x="6856" y="3922"/>
                    <a:pt x="6765" y="3912"/>
                    <a:pt x="6674" y="3891"/>
                  </a:cubicBezTo>
                  <a:cubicBezTo>
                    <a:pt x="5932" y="3721"/>
                    <a:pt x="5522" y="2953"/>
                    <a:pt x="5765" y="2255"/>
                  </a:cubicBezTo>
                  <a:cubicBezTo>
                    <a:pt x="5866" y="1967"/>
                    <a:pt x="6061" y="1740"/>
                    <a:pt x="6303" y="1595"/>
                  </a:cubicBezTo>
                  <a:cubicBezTo>
                    <a:pt x="6542" y="1451"/>
                    <a:pt x="6727" y="1236"/>
                    <a:pt x="6849" y="985"/>
                  </a:cubicBezTo>
                  <a:lnTo>
                    <a:pt x="40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5206725" y="4691600"/>
              <a:ext cx="122775" cy="90850"/>
            </a:xfrm>
            <a:custGeom>
              <a:avLst/>
              <a:gdLst/>
              <a:ahLst/>
              <a:cxnLst/>
              <a:rect l="l" t="t" r="r" b="b"/>
              <a:pathLst>
                <a:path w="4911" h="3634" extrusionOk="0">
                  <a:moveTo>
                    <a:pt x="2528" y="1"/>
                  </a:moveTo>
                  <a:cubicBezTo>
                    <a:pt x="2315" y="1"/>
                    <a:pt x="1514" y="655"/>
                    <a:pt x="0" y="1108"/>
                  </a:cubicBezTo>
                  <a:lnTo>
                    <a:pt x="866" y="3634"/>
                  </a:lnTo>
                  <a:cubicBezTo>
                    <a:pt x="2993" y="2811"/>
                    <a:pt x="4472" y="1835"/>
                    <a:pt x="4462" y="1665"/>
                  </a:cubicBezTo>
                  <a:cubicBezTo>
                    <a:pt x="4459" y="1613"/>
                    <a:pt x="4417" y="1593"/>
                    <a:pt x="4352" y="1593"/>
                  </a:cubicBezTo>
                  <a:cubicBezTo>
                    <a:pt x="4097" y="1593"/>
                    <a:pt x="3490" y="1905"/>
                    <a:pt x="3490" y="1905"/>
                  </a:cubicBezTo>
                  <a:cubicBezTo>
                    <a:pt x="3490" y="1905"/>
                    <a:pt x="4911" y="1111"/>
                    <a:pt x="4818" y="888"/>
                  </a:cubicBezTo>
                  <a:cubicBezTo>
                    <a:pt x="4804" y="856"/>
                    <a:pt x="4763" y="842"/>
                    <a:pt x="4705" y="842"/>
                  </a:cubicBezTo>
                  <a:cubicBezTo>
                    <a:pt x="4362" y="842"/>
                    <a:pt x="3393" y="1315"/>
                    <a:pt x="3393" y="1315"/>
                  </a:cubicBezTo>
                  <a:cubicBezTo>
                    <a:pt x="3393" y="1315"/>
                    <a:pt x="4630" y="590"/>
                    <a:pt x="4530" y="424"/>
                  </a:cubicBezTo>
                  <a:cubicBezTo>
                    <a:pt x="4518" y="405"/>
                    <a:pt x="4490" y="396"/>
                    <a:pt x="4449" y="396"/>
                  </a:cubicBezTo>
                  <a:cubicBezTo>
                    <a:pt x="4144" y="396"/>
                    <a:pt x="3152" y="870"/>
                    <a:pt x="3152" y="870"/>
                  </a:cubicBezTo>
                  <a:cubicBezTo>
                    <a:pt x="3152" y="870"/>
                    <a:pt x="4123" y="233"/>
                    <a:pt x="4052" y="76"/>
                  </a:cubicBezTo>
                  <a:cubicBezTo>
                    <a:pt x="4040" y="48"/>
                    <a:pt x="4008" y="36"/>
                    <a:pt x="3962" y="36"/>
                  </a:cubicBezTo>
                  <a:cubicBezTo>
                    <a:pt x="3630" y="36"/>
                    <a:pt x="2537" y="648"/>
                    <a:pt x="2341" y="648"/>
                  </a:cubicBezTo>
                  <a:cubicBezTo>
                    <a:pt x="2332" y="648"/>
                    <a:pt x="2325" y="647"/>
                    <a:pt x="2320" y="644"/>
                  </a:cubicBezTo>
                  <a:cubicBezTo>
                    <a:pt x="2320" y="644"/>
                    <a:pt x="2717" y="105"/>
                    <a:pt x="2561" y="9"/>
                  </a:cubicBezTo>
                  <a:cubicBezTo>
                    <a:pt x="2553" y="3"/>
                    <a:pt x="2541" y="1"/>
                    <a:pt x="2528" y="1"/>
                  </a:cubicBezTo>
                  <a:close/>
                </a:path>
              </a:pathLst>
            </a:custGeom>
            <a:solidFill>
              <a:srgbClr val="FF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5126600" y="4613375"/>
              <a:ext cx="79475" cy="113500"/>
            </a:xfrm>
            <a:custGeom>
              <a:avLst/>
              <a:gdLst/>
              <a:ahLst/>
              <a:cxnLst/>
              <a:rect l="l" t="t" r="r" b="b"/>
              <a:pathLst>
                <a:path w="3179" h="4540" fill="none" extrusionOk="0">
                  <a:moveTo>
                    <a:pt x="1958" y="0"/>
                  </a:moveTo>
                  <a:cubicBezTo>
                    <a:pt x="1958" y="0"/>
                    <a:pt x="0" y="3402"/>
                    <a:pt x="363" y="4009"/>
                  </a:cubicBezTo>
                  <a:cubicBezTo>
                    <a:pt x="680" y="4539"/>
                    <a:pt x="3122" y="4060"/>
                    <a:pt x="3122" y="4060"/>
                  </a:cubicBezTo>
                  <a:lnTo>
                    <a:pt x="3179" y="4223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102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115500" y="4782425"/>
              <a:ext cx="114150" cy="39450"/>
            </a:xfrm>
            <a:custGeom>
              <a:avLst/>
              <a:gdLst/>
              <a:ahLst/>
              <a:cxnLst/>
              <a:rect l="l" t="t" r="r" b="b"/>
              <a:pathLst>
                <a:path w="4566" h="1578" fill="none" extrusionOk="0">
                  <a:moveTo>
                    <a:pt x="1" y="1578"/>
                  </a:moveTo>
                  <a:cubicBezTo>
                    <a:pt x="2355" y="1403"/>
                    <a:pt x="4566" y="149"/>
                    <a:pt x="4566" y="149"/>
                  </a:cubicBezTo>
                  <a:lnTo>
                    <a:pt x="4515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102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5331575" y="4691175"/>
              <a:ext cx="122800" cy="91350"/>
            </a:xfrm>
            <a:custGeom>
              <a:avLst/>
              <a:gdLst/>
              <a:ahLst/>
              <a:cxnLst/>
              <a:rect l="l" t="t" r="r" b="b"/>
              <a:pathLst>
                <a:path w="4912" h="3654" extrusionOk="0">
                  <a:moveTo>
                    <a:pt x="2395" y="1"/>
                  </a:moveTo>
                  <a:cubicBezTo>
                    <a:pt x="2382" y="1"/>
                    <a:pt x="2372" y="3"/>
                    <a:pt x="2363" y="8"/>
                  </a:cubicBezTo>
                  <a:cubicBezTo>
                    <a:pt x="2207" y="103"/>
                    <a:pt x="2597" y="646"/>
                    <a:pt x="2597" y="646"/>
                  </a:cubicBezTo>
                  <a:cubicBezTo>
                    <a:pt x="2592" y="648"/>
                    <a:pt x="2585" y="649"/>
                    <a:pt x="2577" y="649"/>
                  </a:cubicBezTo>
                  <a:cubicBezTo>
                    <a:pt x="2383" y="649"/>
                    <a:pt x="1287" y="18"/>
                    <a:pt x="959" y="18"/>
                  </a:cubicBezTo>
                  <a:cubicBezTo>
                    <a:pt x="915" y="18"/>
                    <a:pt x="884" y="29"/>
                    <a:pt x="872" y="56"/>
                  </a:cubicBezTo>
                  <a:cubicBezTo>
                    <a:pt x="799" y="213"/>
                    <a:pt x="1763" y="862"/>
                    <a:pt x="1763" y="862"/>
                  </a:cubicBezTo>
                  <a:cubicBezTo>
                    <a:pt x="1763" y="862"/>
                    <a:pt x="769" y="372"/>
                    <a:pt x="468" y="372"/>
                  </a:cubicBezTo>
                  <a:cubicBezTo>
                    <a:pt x="429" y="372"/>
                    <a:pt x="402" y="380"/>
                    <a:pt x="390" y="399"/>
                  </a:cubicBezTo>
                  <a:cubicBezTo>
                    <a:pt x="288" y="562"/>
                    <a:pt x="1515" y="1303"/>
                    <a:pt x="1515" y="1303"/>
                  </a:cubicBezTo>
                  <a:cubicBezTo>
                    <a:pt x="1515" y="1303"/>
                    <a:pt x="543" y="814"/>
                    <a:pt x="205" y="814"/>
                  </a:cubicBezTo>
                  <a:cubicBezTo>
                    <a:pt x="149" y="814"/>
                    <a:pt x="110" y="828"/>
                    <a:pt x="96" y="859"/>
                  </a:cubicBezTo>
                  <a:cubicBezTo>
                    <a:pt x="0" y="1081"/>
                    <a:pt x="1412" y="1892"/>
                    <a:pt x="1412" y="1892"/>
                  </a:cubicBezTo>
                  <a:cubicBezTo>
                    <a:pt x="1412" y="1892"/>
                    <a:pt x="803" y="1570"/>
                    <a:pt x="551" y="1570"/>
                  </a:cubicBezTo>
                  <a:cubicBezTo>
                    <a:pt x="487" y="1570"/>
                    <a:pt x="447" y="1590"/>
                    <a:pt x="443" y="1641"/>
                  </a:cubicBezTo>
                  <a:cubicBezTo>
                    <a:pt x="431" y="1811"/>
                    <a:pt x="1897" y="2804"/>
                    <a:pt x="4014" y="3654"/>
                  </a:cubicBezTo>
                  <a:lnTo>
                    <a:pt x="4912" y="1137"/>
                  </a:lnTo>
                  <a:cubicBezTo>
                    <a:pt x="3402" y="666"/>
                    <a:pt x="2607" y="1"/>
                    <a:pt x="2395" y="1"/>
                  </a:cubicBezTo>
                  <a:close/>
                </a:path>
              </a:pathLst>
            </a:custGeom>
            <a:solidFill>
              <a:srgbClr val="FF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5430600" y="4715250"/>
              <a:ext cx="109350" cy="110050"/>
            </a:xfrm>
            <a:custGeom>
              <a:avLst/>
              <a:gdLst/>
              <a:ahLst/>
              <a:cxnLst/>
              <a:rect l="l" t="t" r="r" b="b"/>
              <a:pathLst>
                <a:path w="4374" h="4402" extrusionOk="0">
                  <a:moveTo>
                    <a:pt x="921" y="164"/>
                  </a:moveTo>
                  <a:lnTo>
                    <a:pt x="53" y="2691"/>
                  </a:lnTo>
                  <a:lnTo>
                    <a:pt x="1" y="2838"/>
                  </a:lnTo>
                  <a:cubicBezTo>
                    <a:pt x="1" y="2838"/>
                    <a:pt x="2159" y="4351"/>
                    <a:pt x="4373" y="4401"/>
                  </a:cubicBezTo>
                  <a:lnTo>
                    <a:pt x="4373" y="4401"/>
                  </a:lnTo>
                  <a:lnTo>
                    <a:pt x="4054" y="83"/>
                  </a:lnTo>
                  <a:cubicBezTo>
                    <a:pt x="3773" y="352"/>
                    <a:pt x="979" y="1"/>
                    <a:pt x="979" y="1"/>
                  </a:cubicBezTo>
                  <a:lnTo>
                    <a:pt x="9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5453600" y="4613375"/>
              <a:ext cx="90500" cy="110675"/>
            </a:xfrm>
            <a:custGeom>
              <a:avLst/>
              <a:gdLst/>
              <a:ahLst/>
              <a:cxnLst/>
              <a:rect l="l" t="t" r="r" b="b"/>
              <a:pathLst>
                <a:path w="3620" h="4427" fill="none" extrusionOk="0">
                  <a:moveTo>
                    <a:pt x="1577" y="0"/>
                  </a:moveTo>
                  <a:cubicBezTo>
                    <a:pt x="1577" y="0"/>
                    <a:pt x="3620" y="3694"/>
                    <a:pt x="3134" y="4158"/>
                  </a:cubicBezTo>
                  <a:cubicBezTo>
                    <a:pt x="2853" y="4427"/>
                    <a:pt x="59" y="4076"/>
                    <a:pt x="59" y="4076"/>
                  </a:cubicBezTo>
                  <a:lnTo>
                    <a:pt x="1" y="4239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102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430600" y="4782500"/>
              <a:ext cx="109350" cy="42800"/>
            </a:xfrm>
            <a:custGeom>
              <a:avLst/>
              <a:gdLst/>
              <a:ahLst/>
              <a:cxnLst/>
              <a:rect l="l" t="t" r="r" b="b"/>
              <a:pathLst>
                <a:path w="4374" h="1712" fill="none" extrusionOk="0">
                  <a:moveTo>
                    <a:pt x="4373" y="1711"/>
                  </a:moveTo>
                  <a:cubicBezTo>
                    <a:pt x="2159" y="1661"/>
                    <a:pt x="1" y="148"/>
                    <a:pt x="1" y="148"/>
                  </a:cubicBezTo>
                  <a:lnTo>
                    <a:pt x="53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102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A5738E"/>
                </a:solidFill>
              </a:rPr>
              <a:t>THANK YOU !</a:t>
            </a:r>
            <a:endParaRPr sz="5400" dirty="0">
              <a:solidFill>
                <a:srgbClr val="A5738E"/>
              </a:solidFill>
            </a:endParaRPr>
          </a:p>
        </p:txBody>
      </p:sp>
      <p:grpSp>
        <p:nvGrpSpPr>
          <p:cNvPr id="709" name="Google Shape;709;p26"/>
          <p:cNvGrpSpPr/>
          <p:nvPr/>
        </p:nvGrpSpPr>
        <p:grpSpPr>
          <a:xfrm>
            <a:off x="2921000" y="2035891"/>
            <a:ext cx="3729966" cy="2696134"/>
            <a:chOff x="4680365" y="4237100"/>
            <a:chExt cx="1380933" cy="812928"/>
          </a:xfrm>
        </p:grpSpPr>
        <p:sp>
          <p:nvSpPr>
            <p:cNvPr id="710" name="Google Shape;710;p26"/>
            <p:cNvSpPr/>
            <p:nvPr/>
          </p:nvSpPr>
          <p:spPr>
            <a:xfrm>
              <a:off x="5524673" y="4831928"/>
              <a:ext cx="405325" cy="218100"/>
            </a:xfrm>
            <a:custGeom>
              <a:avLst/>
              <a:gdLst/>
              <a:ahLst/>
              <a:cxnLst/>
              <a:rect l="l" t="t" r="r" b="b"/>
              <a:pathLst>
                <a:path w="16213" h="8724" extrusionOk="0">
                  <a:moveTo>
                    <a:pt x="2785" y="0"/>
                  </a:moveTo>
                  <a:cubicBezTo>
                    <a:pt x="2057" y="1851"/>
                    <a:pt x="0" y="8724"/>
                    <a:pt x="0" y="8724"/>
                  </a:cubicBezTo>
                  <a:lnTo>
                    <a:pt x="16213" y="8724"/>
                  </a:lnTo>
                  <a:cubicBezTo>
                    <a:pt x="15605" y="5918"/>
                    <a:pt x="13665" y="292"/>
                    <a:pt x="13665" y="292"/>
                  </a:cubicBezTo>
                  <a:lnTo>
                    <a:pt x="27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5851573" y="4454228"/>
              <a:ext cx="192175" cy="243950"/>
            </a:xfrm>
            <a:custGeom>
              <a:avLst/>
              <a:gdLst/>
              <a:ahLst/>
              <a:cxnLst/>
              <a:rect l="l" t="t" r="r" b="b"/>
              <a:pathLst>
                <a:path w="7687" h="9758" extrusionOk="0">
                  <a:moveTo>
                    <a:pt x="6352" y="0"/>
                  </a:moveTo>
                  <a:cubicBezTo>
                    <a:pt x="6351" y="0"/>
                    <a:pt x="6351" y="0"/>
                    <a:pt x="6350" y="0"/>
                  </a:cubicBezTo>
                  <a:cubicBezTo>
                    <a:pt x="6141" y="4"/>
                    <a:pt x="6407" y="1165"/>
                    <a:pt x="6407" y="1165"/>
                  </a:cubicBezTo>
                  <a:cubicBezTo>
                    <a:pt x="6407" y="1165"/>
                    <a:pt x="6059" y="83"/>
                    <a:pt x="5892" y="83"/>
                  </a:cubicBezTo>
                  <a:cubicBezTo>
                    <a:pt x="5890" y="83"/>
                    <a:pt x="5888" y="83"/>
                    <a:pt x="5885" y="83"/>
                  </a:cubicBezTo>
                  <a:cubicBezTo>
                    <a:pt x="5721" y="111"/>
                    <a:pt x="5903" y="1177"/>
                    <a:pt x="5903" y="1177"/>
                  </a:cubicBezTo>
                  <a:cubicBezTo>
                    <a:pt x="5903" y="1177"/>
                    <a:pt x="5605" y="357"/>
                    <a:pt x="5455" y="357"/>
                  </a:cubicBezTo>
                  <a:cubicBezTo>
                    <a:pt x="5455" y="357"/>
                    <a:pt x="5454" y="357"/>
                    <a:pt x="5454" y="357"/>
                  </a:cubicBezTo>
                  <a:cubicBezTo>
                    <a:pt x="5235" y="368"/>
                    <a:pt x="5635" y="1813"/>
                    <a:pt x="5539" y="1896"/>
                  </a:cubicBezTo>
                  <a:cubicBezTo>
                    <a:pt x="5539" y="1896"/>
                    <a:pt x="5285" y="1491"/>
                    <a:pt x="5139" y="1491"/>
                  </a:cubicBezTo>
                  <a:cubicBezTo>
                    <a:pt x="5127" y="1491"/>
                    <a:pt x="5115" y="1494"/>
                    <a:pt x="5105" y="1500"/>
                  </a:cubicBezTo>
                  <a:cubicBezTo>
                    <a:pt x="4985" y="1570"/>
                    <a:pt x="5180" y="1863"/>
                    <a:pt x="5154" y="2597"/>
                  </a:cubicBezTo>
                  <a:cubicBezTo>
                    <a:pt x="5114" y="3728"/>
                    <a:pt x="4802" y="5368"/>
                    <a:pt x="4311" y="5706"/>
                  </a:cubicBezTo>
                  <a:cubicBezTo>
                    <a:pt x="4284" y="5724"/>
                    <a:pt x="4252" y="5732"/>
                    <a:pt x="4215" y="5732"/>
                  </a:cubicBezTo>
                  <a:cubicBezTo>
                    <a:pt x="3832" y="5732"/>
                    <a:pt x="2947" y="4845"/>
                    <a:pt x="2947" y="4845"/>
                  </a:cubicBezTo>
                  <a:lnTo>
                    <a:pt x="0" y="7924"/>
                  </a:lnTo>
                  <a:cubicBezTo>
                    <a:pt x="0" y="7924"/>
                    <a:pt x="2608" y="9758"/>
                    <a:pt x="4666" y="9758"/>
                  </a:cubicBezTo>
                  <a:cubicBezTo>
                    <a:pt x="4954" y="9758"/>
                    <a:pt x="5231" y="9722"/>
                    <a:pt x="5489" y="9640"/>
                  </a:cubicBezTo>
                  <a:cubicBezTo>
                    <a:pt x="7319" y="9058"/>
                    <a:pt x="7645" y="6863"/>
                    <a:pt x="7666" y="4879"/>
                  </a:cubicBezTo>
                  <a:cubicBezTo>
                    <a:pt x="7686" y="2906"/>
                    <a:pt x="7181" y="545"/>
                    <a:pt x="7041" y="499"/>
                  </a:cubicBezTo>
                  <a:cubicBezTo>
                    <a:pt x="7033" y="496"/>
                    <a:pt x="7025" y="495"/>
                    <a:pt x="7018" y="495"/>
                  </a:cubicBezTo>
                  <a:cubicBezTo>
                    <a:pt x="6839" y="495"/>
                    <a:pt x="6917" y="1287"/>
                    <a:pt x="6917" y="1287"/>
                  </a:cubicBezTo>
                  <a:cubicBezTo>
                    <a:pt x="6917" y="1287"/>
                    <a:pt x="6561" y="0"/>
                    <a:pt x="6352" y="0"/>
                  </a:cubicBezTo>
                  <a:close/>
                </a:path>
              </a:pathLst>
            </a:custGeom>
            <a:solidFill>
              <a:srgbClr val="B55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5510173" y="4493478"/>
              <a:ext cx="432950" cy="395475"/>
            </a:xfrm>
            <a:custGeom>
              <a:avLst/>
              <a:gdLst/>
              <a:ahLst/>
              <a:cxnLst/>
              <a:rect l="l" t="t" r="r" b="b"/>
              <a:pathLst>
                <a:path w="17318" h="15819" extrusionOk="0">
                  <a:moveTo>
                    <a:pt x="3112" y="1239"/>
                  </a:moveTo>
                  <a:cubicBezTo>
                    <a:pt x="773" y="2369"/>
                    <a:pt x="1" y="4961"/>
                    <a:pt x="1" y="4961"/>
                  </a:cubicBezTo>
                  <a:lnTo>
                    <a:pt x="1" y="4961"/>
                  </a:lnTo>
                  <a:cubicBezTo>
                    <a:pt x="696" y="6552"/>
                    <a:pt x="2963" y="7242"/>
                    <a:pt x="3730" y="7434"/>
                  </a:cubicBezTo>
                  <a:lnTo>
                    <a:pt x="3730" y="7434"/>
                  </a:lnTo>
                  <a:cubicBezTo>
                    <a:pt x="3738" y="8959"/>
                    <a:pt x="3615" y="11356"/>
                    <a:pt x="2959" y="13794"/>
                  </a:cubicBezTo>
                  <a:lnTo>
                    <a:pt x="2959" y="13794"/>
                  </a:lnTo>
                  <a:cubicBezTo>
                    <a:pt x="7440" y="15818"/>
                    <a:pt x="13976" y="14861"/>
                    <a:pt x="14670" y="14097"/>
                  </a:cubicBezTo>
                  <a:lnTo>
                    <a:pt x="14670" y="14097"/>
                  </a:lnTo>
                  <a:cubicBezTo>
                    <a:pt x="14663" y="9830"/>
                    <a:pt x="14160" y="6948"/>
                    <a:pt x="14160" y="6948"/>
                  </a:cubicBezTo>
                  <a:lnTo>
                    <a:pt x="14160" y="6948"/>
                  </a:lnTo>
                  <a:cubicBezTo>
                    <a:pt x="14363" y="7145"/>
                    <a:pt x="14525" y="7266"/>
                    <a:pt x="14525" y="7266"/>
                  </a:cubicBezTo>
                  <a:lnTo>
                    <a:pt x="14525" y="7266"/>
                  </a:lnTo>
                  <a:cubicBezTo>
                    <a:pt x="15963" y="6164"/>
                    <a:pt x="17317" y="3601"/>
                    <a:pt x="17317" y="3601"/>
                  </a:cubicBezTo>
                  <a:lnTo>
                    <a:pt x="17317" y="3601"/>
                  </a:lnTo>
                  <a:cubicBezTo>
                    <a:pt x="17317" y="3601"/>
                    <a:pt x="16089" y="2111"/>
                    <a:pt x="13500" y="1035"/>
                  </a:cubicBezTo>
                  <a:lnTo>
                    <a:pt x="13500" y="1035"/>
                  </a:lnTo>
                  <a:cubicBezTo>
                    <a:pt x="11766" y="315"/>
                    <a:pt x="10075" y="0"/>
                    <a:pt x="8474" y="0"/>
                  </a:cubicBezTo>
                  <a:lnTo>
                    <a:pt x="8474" y="0"/>
                  </a:lnTo>
                  <a:cubicBezTo>
                    <a:pt x="6526" y="0"/>
                    <a:pt x="4711" y="466"/>
                    <a:pt x="3112" y="12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5692923" y="4448303"/>
              <a:ext cx="68950" cy="94925"/>
            </a:xfrm>
            <a:custGeom>
              <a:avLst/>
              <a:gdLst/>
              <a:ahLst/>
              <a:cxnLst/>
              <a:rect l="l" t="t" r="r" b="b"/>
              <a:pathLst>
                <a:path w="2758" h="3797" extrusionOk="0">
                  <a:moveTo>
                    <a:pt x="0" y="1862"/>
                  </a:moveTo>
                  <a:cubicBezTo>
                    <a:pt x="0" y="1862"/>
                    <a:pt x="1409" y="3796"/>
                    <a:pt x="2757" y="1896"/>
                  </a:cubicBezTo>
                  <a:lnTo>
                    <a:pt x="2757" y="1896"/>
                  </a:lnTo>
                  <a:lnTo>
                    <a:pt x="2506" y="68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634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5652948" y="4326678"/>
              <a:ext cx="130850" cy="107000"/>
            </a:xfrm>
            <a:custGeom>
              <a:avLst/>
              <a:gdLst/>
              <a:ahLst/>
              <a:cxnLst/>
              <a:rect l="l" t="t" r="r" b="b"/>
              <a:pathLst>
                <a:path w="5234" h="4280" extrusionOk="0">
                  <a:moveTo>
                    <a:pt x="3291" y="0"/>
                  </a:moveTo>
                  <a:cubicBezTo>
                    <a:pt x="3242" y="0"/>
                    <a:pt x="3202" y="10"/>
                    <a:pt x="3173" y="30"/>
                  </a:cubicBezTo>
                  <a:cubicBezTo>
                    <a:pt x="2950" y="181"/>
                    <a:pt x="2998" y="776"/>
                    <a:pt x="2998" y="776"/>
                  </a:cubicBezTo>
                  <a:cubicBezTo>
                    <a:pt x="2998" y="776"/>
                    <a:pt x="2479" y="262"/>
                    <a:pt x="2105" y="262"/>
                  </a:cubicBezTo>
                  <a:cubicBezTo>
                    <a:pt x="2074" y="262"/>
                    <a:pt x="2044" y="266"/>
                    <a:pt x="2015" y="274"/>
                  </a:cubicBezTo>
                  <a:cubicBezTo>
                    <a:pt x="1816" y="327"/>
                    <a:pt x="1693" y="1080"/>
                    <a:pt x="1693" y="1080"/>
                  </a:cubicBezTo>
                  <a:cubicBezTo>
                    <a:pt x="1693" y="1080"/>
                    <a:pt x="1270" y="760"/>
                    <a:pt x="1044" y="760"/>
                  </a:cubicBezTo>
                  <a:cubicBezTo>
                    <a:pt x="1017" y="760"/>
                    <a:pt x="993" y="764"/>
                    <a:pt x="972" y="774"/>
                  </a:cubicBezTo>
                  <a:cubicBezTo>
                    <a:pt x="781" y="870"/>
                    <a:pt x="671" y="1571"/>
                    <a:pt x="671" y="1571"/>
                  </a:cubicBezTo>
                  <a:cubicBezTo>
                    <a:pt x="613" y="1521"/>
                    <a:pt x="431" y="1459"/>
                    <a:pt x="273" y="1459"/>
                  </a:cubicBezTo>
                  <a:cubicBezTo>
                    <a:pt x="126" y="1459"/>
                    <a:pt x="0" y="1514"/>
                    <a:pt x="21" y="1686"/>
                  </a:cubicBezTo>
                  <a:cubicBezTo>
                    <a:pt x="154" y="2768"/>
                    <a:pt x="793" y="4181"/>
                    <a:pt x="1293" y="4267"/>
                  </a:cubicBezTo>
                  <a:cubicBezTo>
                    <a:pt x="1344" y="4276"/>
                    <a:pt x="1403" y="4280"/>
                    <a:pt x="1468" y="4280"/>
                  </a:cubicBezTo>
                  <a:cubicBezTo>
                    <a:pt x="2430" y="4280"/>
                    <a:pt x="4874" y="3408"/>
                    <a:pt x="4874" y="3408"/>
                  </a:cubicBezTo>
                  <a:cubicBezTo>
                    <a:pt x="4874" y="3408"/>
                    <a:pt x="5233" y="2140"/>
                    <a:pt x="4705" y="1162"/>
                  </a:cubicBezTo>
                  <a:cubicBezTo>
                    <a:pt x="4306" y="427"/>
                    <a:pt x="3612" y="0"/>
                    <a:pt x="3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5665473" y="4397553"/>
              <a:ext cx="116200" cy="85025"/>
            </a:xfrm>
            <a:custGeom>
              <a:avLst/>
              <a:gdLst/>
              <a:ahLst/>
              <a:cxnLst/>
              <a:rect l="l" t="t" r="r" b="b"/>
              <a:pathLst>
                <a:path w="4648" h="3401" extrusionOk="0">
                  <a:moveTo>
                    <a:pt x="4300" y="1"/>
                  </a:moveTo>
                  <a:lnTo>
                    <a:pt x="4300" y="1"/>
                  </a:lnTo>
                  <a:cubicBezTo>
                    <a:pt x="3460" y="306"/>
                    <a:pt x="2736" y="382"/>
                    <a:pt x="2195" y="382"/>
                  </a:cubicBezTo>
                  <a:cubicBezTo>
                    <a:pt x="1656" y="382"/>
                    <a:pt x="1299" y="306"/>
                    <a:pt x="1192" y="306"/>
                  </a:cubicBezTo>
                  <a:cubicBezTo>
                    <a:pt x="1190" y="306"/>
                    <a:pt x="1189" y="306"/>
                    <a:pt x="1187" y="306"/>
                  </a:cubicBezTo>
                  <a:cubicBezTo>
                    <a:pt x="723" y="315"/>
                    <a:pt x="1065" y="1036"/>
                    <a:pt x="748" y="1101"/>
                  </a:cubicBezTo>
                  <a:cubicBezTo>
                    <a:pt x="747" y="1101"/>
                    <a:pt x="745" y="1101"/>
                    <a:pt x="744" y="1101"/>
                  </a:cubicBezTo>
                  <a:cubicBezTo>
                    <a:pt x="666" y="1101"/>
                    <a:pt x="495" y="709"/>
                    <a:pt x="343" y="709"/>
                  </a:cubicBezTo>
                  <a:cubicBezTo>
                    <a:pt x="313" y="709"/>
                    <a:pt x="284" y="724"/>
                    <a:pt x="256" y="762"/>
                  </a:cubicBezTo>
                  <a:cubicBezTo>
                    <a:pt x="0" y="1110"/>
                    <a:pt x="346" y="1580"/>
                    <a:pt x="819" y="1640"/>
                  </a:cubicBezTo>
                  <a:cubicBezTo>
                    <a:pt x="1181" y="2699"/>
                    <a:pt x="1824" y="3400"/>
                    <a:pt x="2716" y="3400"/>
                  </a:cubicBezTo>
                  <a:cubicBezTo>
                    <a:pt x="2793" y="3400"/>
                    <a:pt x="2870" y="3395"/>
                    <a:pt x="2950" y="3385"/>
                  </a:cubicBezTo>
                  <a:cubicBezTo>
                    <a:pt x="3971" y="3250"/>
                    <a:pt x="4647" y="2034"/>
                    <a:pt x="4300" y="1"/>
                  </a:cubicBezTo>
                  <a:close/>
                </a:path>
              </a:pathLst>
            </a:custGeom>
            <a:solidFill>
              <a:srgbClr val="B55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5735548" y="4420628"/>
              <a:ext cx="13225" cy="25025"/>
            </a:xfrm>
            <a:custGeom>
              <a:avLst/>
              <a:gdLst/>
              <a:ahLst/>
              <a:cxnLst/>
              <a:rect l="l" t="t" r="r" b="b"/>
              <a:pathLst>
                <a:path w="529" h="1001" fill="none" extrusionOk="0">
                  <a:moveTo>
                    <a:pt x="158" y="0"/>
                  </a:moveTo>
                  <a:cubicBezTo>
                    <a:pt x="158" y="0"/>
                    <a:pt x="529" y="593"/>
                    <a:pt x="447" y="777"/>
                  </a:cubicBezTo>
                  <a:cubicBezTo>
                    <a:pt x="347" y="1000"/>
                    <a:pt x="0" y="888"/>
                    <a:pt x="0" y="88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102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5882298" y="4300053"/>
              <a:ext cx="179000" cy="219075"/>
            </a:xfrm>
            <a:custGeom>
              <a:avLst/>
              <a:gdLst/>
              <a:ahLst/>
              <a:cxnLst/>
              <a:rect l="l" t="t" r="r" b="b"/>
              <a:pathLst>
                <a:path w="7160" h="8763" extrusionOk="0">
                  <a:moveTo>
                    <a:pt x="2624" y="0"/>
                  </a:moveTo>
                  <a:cubicBezTo>
                    <a:pt x="2511" y="0"/>
                    <a:pt x="2395" y="19"/>
                    <a:pt x="2280" y="59"/>
                  </a:cubicBezTo>
                  <a:cubicBezTo>
                    <a:pt x="1822" y="219"/>
                    <a:pt x="1535" y="694"/>
                    <a:pt x="1606" y="1176"/>
                  </a:cubicBezTo>
                  <a:cubicBezTo>
                    <a:pt x="1646" y="1451"/>
                    <a:pt x="1790" y="1680"/>
                    <a:pt x="1989" y="1836"/>
                  </a:cubicBezTo>
                  <a:cubicBezTo>
                    <a:pt x="2173" y="1981"/>
                    <a:pt x="2318" y="2171"/>
                    <a:pt x="2394" y="2390"/>
                  </a:cubicBezTo>
                  <a:lnTo>
                    <a:pt x="0" y="2942"/>
                  </a:lnTo>
                  <a:lnTo>
                    <a:pt x="551" y="5336"/>
                  </a:lnTo>
                  <a:cubicBezTo>
                    <a:pt x="771" y="5259"/>
                    <a:pt x="961" y="5116"/>
                    <a:pt x="1106" y="4931"/>
                  </a:cubicBezTo>
                  <a:cubicBezTo>
                    <a:pt x="1261" y="4732"/>
                    <a:pt x="1492" y="4588"/>
                    <a:pt x="1767" y="4548"/>
                  </a:cubicBezTo>
                  <a:cubicBezTo>
                    <a:pt x="1816" y="4541"/>
                    <a:pt x="1865" y="4537"/>
                    <a:pt x="1914" y="4537"/>
                  </a:cubicBezTo>
                  <a:cubicBezTo>
                    <a:pt x="2342" y="4537"/>
                    <a:pt x="2739" y="4810"/>
                    <a:pt x="2883" y="5222"/>
                  </a:cubicBezTo>
                  <a:cubicBezTo>
                    <a:pt x="3090" y="5811"/>
                    <a:pt x="2736" y="6431"/>
                    <a:pt x="2145" y="6567"/>
                  </a:cubicBezTo>
                  <a:cubicBezTo>
                    <a:pt x="2067" y="6585"/>
                    <a:pt x="1990" y="6594"/>
                    <a:pt x="1914" y="6594"/>
                  </a:cubicBezTo>
                  <a:cubicBezTo>
                    <a:pt x="1750" y="6594"/>
                    <a:pt x="1593" y="6555"/>
                    <a:pt x="1452" y="6483"/>
                  </a:cubicBezTo>
                  <a:cubicBezTo>
                    <a:pt x="1289" y="6401"/>
                    <a:pt x="1111" y="6363"/>
                    <a:pt x="931" y="6363"/>
                  </a:cubicBezTo>
                  <a:cubicBezTo>
                    <a:pt x="884" y="6363"/>
                    <a:pt x="837" y="6365"/>
                    <a:pt x="790" y="6370"/>
                  </a:cubicBezTo>
                  <a:lnTo>
                    <a:pt x="1341" y="8762"/>
                  </a:lnTo>
                  <a:lnTo>
                    <a:pt x="7160" y="7421"/>
                  </a:lnTo>
                  <a:lnTo>
                    <a:pt x="6609" y="5027"/>
                  </a:lnTo>
                  <a:cubicBezTo>
                    <a:pt x="6389" y="5103"/>
                    <a:pt x="6200" y="5247"/>
                    <a:pt x="6055" y="5433"/>
                  </a:cubicBezTo>
                  <a:cubicBezTo>
                    <a:pt x="5899" y="5632"/>
                    <a:pt x="5669" y="5775"/>
                    <a:pt x="5393" y="5815"/>
                  </a:cubicBezTo>
                  <a:cubicBezTo>
                    <a:pt x="5344" y="5822"/>
                    <a:pt x="5295" y="5826"/>
                    <a:pt x="5247" y="5826"/>
                  </a:cubicBezTo>
                  <a:cubicBezTo>
                    <a:pt x="4819" y="5826"/>
                    <a:pt x="4422" y="5553"/>
                    <a:pt x="4277" y="5141"/>
                  </a:cubicBezTo>
                  <a:cubicBezTo>
                    <a:pt x="4072" y="4552"/>
                    <a:pt x="4425" y="3931"/>
                    <a:pt x="5016" y="3796"/>
                  </a:cubicBezTo>
                  <a:cubicBezTo>
                    <a:pt x="5093" y="3778"/>
                    <a:pt x="5170" y="3769"/>
                    <a:pt x="5247" y="3769"/>
                  </a:cubicBezTo>
                  <a:cubicBezTo>
                    <a:pt x="5410" y="3769"/>
                    <a:pt x="5568" y="3809"/>
                    <a:pt x="5709" y="3880"/>
                  </a:cubicBezTo>
                  <a:cubicBezTo>
                    <a:pt x="5870" y="3962"/>
                    <a:pt x="6048" y="4000"/>
                    <a:pt x="6226" y="4000"/>
                  </a:cubicBezTo>
                  <a:cubicBezTo>
                    <a:pt x="6274" y="4000"/>
                    <a:pt x="6322" y="3997"/>
                    <a:pt x="6370" y="3992"/>
                  </a:cubicBezTo>
                  <a:lnTo>
                    <a:pt x="5820" y="1601"/>
                  </a:lnTo>
                  <a:lnTo>
                    <a:pt x="3428" y="2152"/>
                  </a:lnTo>
                  <a:cubicBezTo>
                    <a:pt x="3404" y="1926"/>
                    <a:pt x="3438" y="1695"/>
                    <a:pt x="3541" y="1491"/>
                  </a:cubicBezTo>
                  <a:cubicBezTo>
                    <a:pt x="3646" y="1284"/>
                    <a:pt x="3682" y="1041"/>
                    <a:pt x="3625" y="798"/>
                  </a:cubicBezTo>
                  <a:cubicBezTo>
                    <a:pt x="3515" y="322"/>
                    <a:pt x="3092" y="0"/>
                    <a:pt x="2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5973123" y="4484553"/>
              <a:ext cx="18000" cy="19850"/>
            </a:xfrm>
            <a:custGeom>
              <a:avLst/>
              <a:gdLst/>
              <a:ahLst/>
              <a:cxnLst/>
              <a:rect l="l" t="t" r="r" b="b"/>
              <a:pathLst>
                <a:path w="720" h="794" extrusionOk="0">
                  <a:moveTo>
                    <a:pt x="177" y="1"/>
                  </a:moveTo>
                  <a:cubicBezTo>
                    <a:pt x="93" y="1"/>
                    <a:pt x="1" y="55"/>
                    <a:pt x="83" y="229"/>
                  </a:cubicBezTo>
                  <a:cubicBezTo>
                    <a:pt x="192" y="462"/>
                    <a:pt x="264" y="793"/>
                    <a:pt x="264" y="793"/>
                  </a:cubicBezTo>
                  <a:lnTo>
                    <a:pt x="720" y="777"/>
                  </a:lnTo>
                  <a:cubicBezTo>
                    <a:pt x="720" y="523"/>
                    <a:pt x="424" y="108"/>
                    <a:pt x="253" y="17"/>
                  </a:cubicBezTo>
                  <a:cubicBezTo>
                    <a:pt x="234" y="7"/>
                    <a:pt x="206" y="1"/>
                    <a:pt x="177" y="1"/>
                  </a:cubicBezTo>
                  <a:close/>
                </a:path>
              </a:pathLst>
            </a:custGeom>
            <a:solidFill>
              <a:srgbClr val="B55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4680365" y="4259677"/>
              <a:ext cx="173750" cy="172550"/>
            </a:xfrm>
            <a:custGeom>
              <a:avLst/>
              <a:gdLst/>
              <a:ahLst/>
              <a:cxnLst/>
              <a:rect l="l" t="t" r="r" b="b"/>
              <a:pathLst>
                <a:path w="6950" h="6902" extrusionOk="0">
                  <a:moveTo>
                    <a:pt x="3732" y="1"/>
                  </a:moveTo>
                  <a:cubicBezTo>
                    <a:pt x="3398" y="1"/>
                    <a:pt x="3088" y="214"/>
                    <a:pt x="2973" y="535"/>
                  </a:cubicBezTo>
                  <a:cubicBezTo>
                    <a:pt x="2900" y="740"/>
                    <a:pt x="2915" y="953"/>
                    <a:pt x="2996" y="1133"/>
                  </a:cubicBezTo>
                  <a:cubicBezTo>
                    <a:pt x="3071" y="1301"/>
                    <a:pt x="3100" y="1486"/>
                    <a:pt x="3072" y="1666"/>
                  </a:cubicBezTo>
                  <a:lnTo>
                    <a:pt x="1213" y="1167"/>
                  </a:lnTo>
                  <a:lnTo>
                    <a:pt x="714" y="3027"/>
                  </a:lnTo>
                  <a:cubicBezTo>
                    <a:pt x="759" y="3034"/>
                    <a:pt x="804" y="3037"/>
                    <a:pt x="850" y="3037"/>
                  </a:cubicBezTo>
                  <a:cubicBezTo>
                    <a:pt x="985" y="3037"/>
                    <a:pt x="1120" y="3007"/>
                    <a:pt x="1246" y="2950"/>
                  </a:cubicBezTo>
                  <a:cubicBezTo>
                    <a:pt x="1348" y="2906"/>
                    <a:pt x="1458" y="2881"/>
                    <a:pt x="1572" y="2881"/>
                  </a:cubicBezTo>
                  <a:cubicBezTo>
                    <a:pt x="1662" y="2881"/>
                    <a:pt x="1755" y="2896"/>
                    <a:pt x="1846" y="2929"/>
                  </a:cubicBezTo>
                  <a:cubicBezTo>
                    <a:pt x="2204" y="3057"/>
                    <a:pt x="2427" y="3429"/>
                    <a:pt x="2370" y="3806"/>
                  </a:cubicBezTo>
                  <a:cubicBezTo>
                    <a:pt x="2307" y="4216"/>
                    <a:pt x="1958" y="4493"/>
                    <a:pt x="1573" y="4493"/>
                  </a:cubicBezTo>
                  <a:cubicBezTo>
                    <a:pt x="1504" y="4493"/>
                    <a:pt x="1433" y="4484"/>
                    <a:pt x="1363" y="4466"/>
                  </a:cubicBezTo>
                  <a:cubicBezTo>
                    <a:pt x="1175" y="4415"/>
                    <a:pt x="1020" y="4301"/>
                    <a:pt x="915" y="4153"/>
                  </a:cubicBezTo>
                  <a:cubicBezTo>
                    <a:pt x="811" y="4006"/>
                    <a:pt x="665" y="3897"/>
                    <a:pt x="498" y="3832"/>
                  </a:cubicBezTo>
                  <a:lnTo>
                    <a:pt x="1" y="5690"/>
                  </a:lnTo>
                  <a:lnTo>
                    <a:pt x="4523" y="6901"/>
                  </a:lnTo>
                  <a:lnTo>
                    <a:pt x="5020" y="5043"/>
                  </a:lnTo>
                  <a:cubicBezTo>
                    <a:pt x="5186" y="5109"/>
                    <a:pt x="5333" y="5218"/>
                    <a:pt x="5437" y="5364"/>
                  </a:cubicBezTo>
                  <a:cubicBezTo>
                    <a:pt x="5541" y="5513"/>
                    <a:pt x="5696" y="5627"/>
                    <a:pt x="5885" y="5677"/>
                  </a:cubicBezTo>
                  <a:cubicBezTo>
                    <a:pt x="5955" y="5696"/>
                    <a:pt x="6025" y="5705"/>
                    <a:pt x="6094" y="5705"/>
                  </a:cubicBezTo>
                  <a:cubicBezTo>
                    <a:pt x="6479" y="5705"/>
                    <a:pt x="6829" y="5427"/>
                    <a:pt x="6892" y="5018"/>
                  </a:cubicBezTo>
                  <a:cubicBezTo>
                    <a:pt x="6949" y="4641"/>
                    <a:pt x="6725" y="4269"/>
                    <a:pt x="6367" y="4140"/>
                  </a:cubicBezTo>
                  <a:cubicBezTo>
                    <a:pt x="6277" y="4108"/>
                    <a:pt x="6185" y="4093"/>
                    <a:pt x="6095" y="4093"/>
                  </a:cubicBezTo>
                  <a:cubicBezTo>
                    <a:pt x="5981" y="4093"/>
                    <a:pt x="5870" y="4118"/>
                    <a:pt x="5768" y="4163"/>
                  </a:cubicBezTo>
                  <a:cubicBezTo>
                    <a:pt x="5642" y="4219"/>
                    <a:pt x="5508" y="4250"/>
                    <a:pt x="5373" y="4250"/>
                  </a:cubicBezTo>
                  <a:cubicBezTo>
                    <a:pt x="5327" y="4250"/>
                    <a:pt x="5281" y="4246"/>
                    <a:pt x="5236" y="4239"/>
                  </a:cubicBezTo>
                  <a:lnTo>
                    <a:pt x="5734" y="2380"/>
                  </a:lnTo>
                  <a:lnTo>
                    <a:pt x="3876" y="1881"/>
                  </a:lnTo>
                  <a:cubicBezTo>
                    <a:pt x="3942" y="1715"/>
                    <a:pt x="4051" y="1568"/>
                    <a:pt x="4197" y="1464"/>
                  </a:cubicBezTo>
                  <a:cubicBezTo>
                    <a:pt x="4346" y="1360"/>
                    <a:pt x="4460" y="1205"/>
                    <a:pt x="4510" y="1016"/>
                  </a:cubicBezTo>
                  <a:cubicBezTo>
                    <a:pt x="4633" y="556"/>
                    <a:pt x="4335" y="83"/>
                    <a:pt x="3851" y="10"/>
                  </a:cubicBezTo>
                  <a:cubicBezTo>
                    <a:pt x="3811" y="4"/>
                    <a:pt x="3771" y="1"/>
                    <a:pt x="3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4714415" y="4407602"/>
              <a:ext cx="65825" cy="39350"/>
            </a:xfrm>
            <a:custGeom>
              <a:avLst/>
              <a:gdLst/>
              <a:ahLst/>
              <a:cxnLst/>
              <a:rect l="l" t="t" r="r" b="b"/>
              <a:pathLst>
                <a:path w="2633" h="1574" extrusionOk="0">
                  <a:moveTo>
                    <a:pt x="2444" y="0"/>
                  </a:moveTo>
                  <a:cubicBezTo>
                    <a:pt x="2414" y="0"/>
                    <a:pt x="2385" y="7"/>
                    <a:pt x="2366" y="17"/>
                  </a:cubicBezTo>
                  <a:cubicBezTo>
                    <a:pt x="2198" y="106"/>
                    <a:pt x="1971" y="358"/>
                    <a:pt x="1888" y="643"/>
                  </a:cubicBezTo>
                  <a:lnTo>
                    <a:pt x="222" y="196"/>
                  </a:lnTo>
                  <a:cubicBezTo>
                    <a:pt x="222" y="196"/>
                    <a:pt x="46" y="789"/>
                    <a:pt x="0" y="1320"/>
                  </a:cubicBezTo>
                  <a:lnTo>
                    <a:pt x="2190" y="1573"/>
                  </a:lnTo>
                  <a:cubicBezTo>
                    <a:pt x="2190" y="1573"/>
                    <a:pt x="2297" y="916"/>
                    <a:pt x="2564" y="228"/>
                  </a:cubicBezTo>
                  <a:cubicBezTo>
                    <a:pt x="2632" y="54"/>
                    <a:pt x="2531" y="0"/>
                    <a:pt x="2444" y="0"/>
                  </a:cubicBezTo>
                  <a:close/>
                </a:path>
              </a:pathLst>
            </a:custGeom>
            <a:solidFill>
              <a:srgbClr val="FF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4905765" y="4345702"/>
              <a:ext cx="249100" cy="237500"/>
            </a:xfrm>
            <a:custGeom>
              <a:avLst/>
              <a:gdLst/>
              <a:ahLst/>
              <a:cxnLst/>
              <a:rect l="l" t="t" r="r" b="b"/>
              <a:pathLst>
                <a:path w="9964" h="9500" extrusionOk="0">
                  <a:moveTo>
                    <a:pt x="2319" y="0"/>
                  </a:moveTo>
                  <a:cubicBezTo>
                    <a:pt x="1434" y="0"/>
                    <a:pt x="473" y="471"/>
                    <a:pt x="272" y="1251"/>
                  </a:cubicBezTo>
                  <a:cubicBezTo>
                    <a:pt x="1" y="2309"/>
                    <a:pt x="287" y="2948"/>
                    <a:pt x="287" y="2948"/>
                  </a:cubicBezTo>
                  <a:cubicBezTo>
                    <a:pt x="287" y="2948"/>
                    <a:pt x="2677" y="3901"/>
                    <a:pt x="3632" y="3901"/>
                  </a:cubicBezTo>
                  <a:cubicBezTo>
                    <a:pt x="3704" y="3901"/>
                    <a:pt x="3768" y="3896"/>
                    <a:pt x="3823" y="3884"/>
                  </a:cubicBezTo>
                  <a:lnTo>
                    <a:pt x="3823" y="3884"/>
                  </a:lnTo>
                  <a:cubicBezTo>
                    <a:pt x="2201" y="5112"/>
                    <a:pt x="2449" y="7354"/>
                    <a:pt x="2449" y="7354"/>
                  </a:cubicBezTo>
                  <a:cubicBezTo>
                    <a:pt x="2449" y="7354"/>
                    <a:pt x="5782" y="9500"/>
                    <a:pt x="7754" y="9500"/>
                  </a:cubicBezTo>
                  <a:cubicBezTo>
                    <a:pt x="8243" y="9500"/>
                    <a:pt x="8649" y="9367"/>
                    <a:pt x="8899" y="9038"/>
                  </a:cubicBezTo>
                  <a:cubicBezTo>
                    <a:pt x="9963" y="7635"/>
                    <a:pt x="8953" y="6895"/>
                    <a:pt x="8351" y="6503"/>
                  </a:cubicBezTo>
                  <a:cubicBezTo>
                    <a:pt x="7511" y="5955"/>
                    <a:pt x="8673" y="5290"/>
                    <a:pt x="7985" y="4339"/>
                  </a:cubicBezTo>
                  <a:cubicBezTo>
                    <a:pt x="7320" y="3419"/>
                    <a:pt x="6599" y="4143"/>
                    <a:pt x="6550" y="3110"/>
                  </a:cubicBezTo>
                  <a:cubicBezTo>
                    <a:pt x="6492" y="1930"/>
                    <a:pt x="6390" y="1609"/>
                    <a:pt x="5534" y="1191"/>
                  </a:cubicBezTo>
                  <a:cubicBezTo>
                    <a:pt x="4945" y="903"/>
                    <a:pt x="4040" y="1105"/>
                    <a:pt x="3697" y="607"/>
                  </a:cubicBezTo>
                  <a:cubicBezTo>
                    <a:pt x="3410" y="189"/>
                    <a:pt x="2880" y="0"/>
                    <a:pt x="23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4777215" y="4828327"/>
              <a:ext cx="411125" cy="221700"/>
            </a:xfrm>
            <a:custGeom>
              <a:avLst/>
              <a:gdLst/>
              <a:ahLst/>
              <a:cxnLst/>
              <a:rect l="l" t="t" r="r" b="b"/>
              <a:pathLst>
                <a:path w="16445" h="8868" extrusionOk="0">
                  <a:moveTo>
                    <a:pt x="2533" y="738"/>
                  </a:moveTo>
                  <a:cubicBezTo>
                    <a:pt x="2533" y="738"/>
                    <a:pt x="755" y="5899"/>
                    <a:pt x="0" y="8867"/>
                  </a:cubicBezTo>
                  <a:lnTo>
                    <a:pt x="0" y="8867"/>
                  </a:lnTo>
                  <a:lnTo>
                    <a:pt x="16444" y="8867"/>
                  </a:lnTo>
                  <a:cubicBezTo>
                    <a:pt x="16444" y="8867"/>
                    <a:pt x="13988" y="1786"/>
                    <a:pt x="13195" y="0"/>
                  </a:cubicBezTo>
                  <a:lnTo>
                    <a:pt x="13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4683015" y="4435552"/>
              <a:ext cx="514275" cy="452925"/>
            </a:xfrm>
            <a:custGeom>
              <a:avLst/>
              <a:gdLst/>
              <a:ahLst/>
              <a:cxnLst/>
              <a:rect l="l" t="t" r="r" b="b"/>
              <a:pathLst>
                <a:path w="20571" h="18117" extrusionOk="0">
                  <a:moveTo>
                    <a:pt x="1046" y="17"/>
                  </a:moveTo>
                  <a:cubicBezTo>
                    <a:pt x="745" y="1546"/>
                    <a:pt x="1" y="6782"/>
                    <a:pt x="986" y="7639"/>
                  </a:cubicBezTo>
                  <a:lnTo>
                    <a:pt x="986" y="7639"/>
                  </a:lnTo>
                  <a:cubicBezTo>
                    <a:pt x="2011" y="8530"/>
                    <a:pt x="6263" y="8402"/>
                    <a:pt x="6263" y="8402"/>
                  </a:cubicBezTo>
                  <a:lnTo>
                    <a:pt x="6263" y="8402"/>
                  </a:lnTo>
                  <a:cubicBezTo>
                    <a:pt x="6263" y="8402"/>
                    <a:pt x="5727" y="12542"/>
                    <a:pt x="5896" y="16728"/>
                  </a:cubicBezTo>
                  <a:lnTo>
                    <a:pt x="5896" y="16728"/>
                  </a:lnTo>
                  <a:cubicBezTo>
                    <a:pt x="6608" y="17448"/>
                    <a:pt x="13061" y="18116"/>
                    <a:pt x="17373" y="15945"/>
                  </a:cubicBezTo>
                  <a:lnTo>
                    <a:pt x="17373" y="15945"/>
                  </a:lnTo>
                  <a:cubicBezTo>
                    <a:pt x="16134" y="12012"/>
                    <a:pt x="16349" y="8126"/>
                    <a:pt x="16349" y="8126"/>
                  </a:cubicBezTo>
                  <a:lnTo>
                    <a:pt x="16349" y="8126"/>
                  </a:lnTo>
                  <a:lnTo>
                    <a:pt x="16352" y="9738"/>
                  </a:lnTo>
                  <a:cubicBezTo>
                    <a:pt x="16352" y="9738"/>
                    <a:pt x="19824" y="9502"/>
                    <a:pt x="20570" y="7577"/>
                  </a:cubicBezTo>
                  <a:lnTo>
                    <a:pt x="20570" y="7577"/>
                  </a:lnTo>
                  <a:cubicBezTo>
                    <a:pt x="20570" y="7577"/>
                    <a:pt x="17950" y="4556"/>
                    <a:pt x="16688" y="3729"/>
                  </a:cubicBezTo>
                  <a:lnTo>
                    <a:pt x="16688" y="3729"/>
                  </a:lnTo>
                  <a:cubicBezTo>
                    <a:pt x="14305" y="2168"/>
                    <a:pt x="8843" y="2840"/>
                    <a:pt x="7178" y="3313"/>
                  </a:cubicBezTo>
                  <a:lnTo>
                    <a:pt x="7178" y="3313"/>
                  </a:lnTo>
                  <a:cubicBezTo>
                    <a:pt x="5039" y="3920"/>
                    <a:pt x="3976" y="3940"/>
                    <a:pt x="3976" y="3940"/>
                  </a:cubicBezTo>
                  <a:lnTo>
                    <a:pt x="3976" y="3940"/>
                  </a:lnTo>
                  <a:cubicBezTo>
                    <a:pt x="3976" y="3940"/>
                    <a:pt x="3726" y="807"/>
                    <a:pt x="3658" y="285"/>
                  </a:cubicBezTo>
                  <a:lnTo>
                    <a:pt x="3658" y="285"/>
                  </a:lnTo>
                  <a:cubicBezTo>
                    <a:pt x="2827" y="46"/>
                    <a:pt x="2009" y="1"/>
                    <a:pt x="1517" y="1"/>
                  </a:cubicBezTo>
                  <a:lnTo>
                    <a:pt x="1517" y="1"/>
                  </a:lnTo>
                  <a:cubicBezTo>
                    <a:pt x="1225" y="1"/>
                    <a:pt x="1046" y="17"/>
                    <a:pt x="1046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4928690" y="4458102"/>
              <a:ext cx="67125" cy="137400"/>
            </a:xfrm>
            <a:custGeom>
              <a:avLst/>
              <a:gdLst/>
              <a:ahLst/>
              <a:cxnLst/>
              <a:rect l="l" t="t" r="r" b="b"/>
              <a:pathLst>
                <a:path w="2685" h="5496" extrusionOk="0">
                  <a:moveTo>
                    <a:pt x="175" y="158"/>
                  </a:moveTo>
                  <a:lnTo>
                    <a:pt x="1" y="1965"/>
                  </a:lnTo>
                  <a:cubicBezTo>
                    <a:pt x="1428" y="5495"/>
                    <a:pt x="2685" y="1860"/>
                    <a:pt x="2685" y="1860"/>
                  </a:cubicBezTo>
                  <a:lnTo>
                    <a:pt x="2685" y="1860"/>
                  </a:lnTo>
                  <a:lnTo>
                    <a:pt x="2328" y="1"/>
                  </a:lnTo>
                  <a:close/>
                </a:path>
              </a:pathLst>
            </a:custGeom>
            <a:solidFill>
              <a:srgbClr val="876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4906790" y="4406752"/>
              <a:ext cx="113650" cy="86375"/>
            </a:xfrm>
            <a:custGeom>
              <a:avLst/>
              <a:gdLst/>
              <a:ahLst/>
              <a:cxnLst/>
              <a:rect l="l" t="t" r="r" b="b"/>
              <a:pathLst>
                <a:path w="4546" h="3455" extrusionOk="0">
                  <a:moveTo>
                    <a:pt x="298" y="1"/>
                  </a:moveTo>
                  <a:lnTo>
                    <a:pt x="298" y="1"/>
                  </a:lnTo>
                  <a:cubicBezTo>
                    <a:pt x="1" y="2181"/>
                    <a:pt x="738" y="3359"/>
                    <a:pt x="1746" y="3447"/>
                  </a:cubicBezTo>
                  <a:cubicBezTo>
                    <a:pt x="1800" y="3452"/>
                    <a:pt x="1853" y="3454"/>
                    <a:pt x="1905" y="3454"/>
                  </a:cubicBezTo>
                  <a:cubicBezTo>
                    <a:pt x="2818" y="3454"/>
                    <a:pt x="3444" y="2731"/>
                    <a:pt x="3763" y="1647"/>
                  </a:cubicBezTo>
                  <a:cubicBezTo>
                    <a:pt x="4225" y="1568"/>
                    <a:pt x="4546" y="1094"/>
                    <a:pt x="4280" y="763"/>
                  </a:cubicBezTo>
                  <a:cubicBezTo>
                    <a:pt x="4237" y="709"/>
                    <a:pt x="4191" y="687"/>
                    <a:pt x="4145" y="687"/>
                  </a:cubicBezTo>
                  <a:cubicBezTo>
                    <a:pt x="4004" y="687"/>
                    <a:pt x="3853" y="888"/>
                    <a:pt x="3720" y="992"/>
                  </a:cubicBezTo>
                  <a:cubicBezTo>
                    <a:pt x="3555" y="1121"/>
                    <a:pt x="3342" y="1174"/>
                    <a:pt x="3103" y="1174"/>
                  </a:cubicBezTo>
                  <a:cubicBezTo>
                    <a:pt x="1984" y="1174"/>
                    <a:pt x="298" y="1"/>
                    <a:pt x="298" y="1"/>
                  </a:cubicBezTo>
                  <a:close/>
                </a:path>
              </a:pathLst>
            </a:custGeom>
            <a:solidFill>
              <a:srgbClr val="FF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4936540" y="4435977"/>
              <a:ext cx="9325" cy="18775"/>
            </a:xfrm>
            <a:custGeom>
              <a:avLst/>
              <a:gdLst/>
              <a:ahLst/>
              <a:cxnLst/>
              <a:rect l="l" t="t" r="r" b="b"/>
              <a:pathLst>
                <a:path w="373" h="751" fill="none" extrusionOk="0">
                  <a:moveTo>
                    <a:pt x="339" y="0"/>
                  </a:moveTo>
                  <a:cubicBezTo>
                    <a:pt x="247" y="471"/>
                    <a:pt x="1" y="609"/>
                    <a:pt x="16" y="647"/>
                  </a:cubicBezTo>
                  <a:cubicBezTo>
                    <a:pt x="59" y="750"/>
                    <a:pt x="372" y="725"/>
                    <a:pt x="372" y="72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102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4938850" y="4459525"/>
              <a:ext cx="768325" cy="590500"/>
            </a:xfrm>
            <a:custGeom>
              <a:avLst/>
              <a:gdLst/>
              <a:ahLst/>
              <a:cxnLst/>
              <a:rect l="l" t="t" r="r" b="b"/>
              <a:pathLst>
                <a:path w="30733" h="23620" extrusionOk="0">
                  <a:moveTo>
                    <a:pt x="8315" y="1461"/>
                  </a:moveTo>
                  <a:cubicBezTo>
                    <a:pt x="5475" y="2835"/>
                    <a:pt x="2445" y="7064"/>
                    <a:pt x="1661" y="9689"/>
                  </a:cubicBezTo>
                  <a:lnTo>
                    <a:pt x="1661" y="9689"/>
                  </a:lnTo>
                  <a:cubicBezTo>
                    <a:pt x="1" y="15251"/>
                    <a:pt x="7067" y="14494"/>
                    <a:pt x="7067" y="14494"/>
                  </a:cubicBezTo>
                  <a:lnTo>
                    <a:pt x="7067" y="14494"/>
                  </a:lnTo>
                  <a:cubicBezTo>
                    <a:pt x="6562" y="17159"/>
                    <a:pt x="6249" y="23619"/>
                    <a:pt x="6249" y="23619"/>
                  </a:cubicBezTo>
                  <a:lnTo>
                    <a:pt x="6249" y="23619"/>
                  </a:lnTo>
                  <a:lnTo>
                    <a:pt x="24444" y="23619"/>
                  </a:lnTo>
                  <a:cubicBezTo>
                    <a:pt x="24155" y="21746"/>
                    <a:pt x="24043" y="14630"/>
                    <a:pt x="24043" y="14630"/>
                  </a:cubicBezTo>
                  <a:lnTo>
                    <a:pt x="24043" y="14630"/>
                  </a:lnTo>
                  <a:cubicBezTo>
                    <a:pt x="29914" y="14610"/>
                    <a:pt x="30732" y="11241"/>
                    <a:pt x="28507" y="7032"/>
                  </a:cubicBezTo>
                  <a:lnTo>
                    <a:pt x="28507" y="7032"/>
                  </a:lnTo>
                  <a:cubicBezTo>
                    <a:pt x="27274" y="4701"/>
                    <a:pt x="25389" y="2492"/>
                    <a:pt x="23211" y="1461"/>
                  </a:cubicBezTo>
                  <a:lnTo>
                    <a:pt x="23211" y="1461"/>
                  </a:lnTo>
                  <a:cubicBezTo>
                    <a:pt x="21242" y="529"/>
                    <a:pt x="18464" y="0"/>
                    <a:pt x="15645" y="0"/>
                  </a:cubicBezTo>
                  <a:lnTo>
                    <a:pt x="15645" y="0"/>
                  </a:lnTo>
                  <a:cubicBezTo>
                    <a:pt x="13032" y="0"/>
                    <a:pt x="10384" y="455"/>
                    <a:pt x="8315" y="146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5289500" y="4399150"/>
              <a:ext cx="91225" cy="131075"/>
            </a:xfrm>
            <a:custGeom>
              <a:avLst/>
              <a:gdLst/>
              <a:ahLst/>
              <a:cxnLst/>
              <a:rect l="l" t="t" r="r" b="b"/>
              <a:pathLst>
                <a:path w="3649" h="5243" extrusionOk="0">
                  <a:moveTo>
                    <a:pt x="332" y="1"/>
                  </a:moveTo>
                  <a:lnTo>
                    <a:pt x="0" y="2475"/>
                  </a:lnTo>
                  <a:cubicBezTo>
                    <a:pt x="0" y="2475"/>
                    <a:pt x="1831" y="5243"/>
                    <a:pt x="3649" y="2506"/>
                  </a:cubicBezTo>
                  <a:lnTo>
                    <a:pt x="3649" y="2506"/>
                  </a:lnTo>
                  <a:lnTo>
                    <a:pt x="3432" y="1"/>
                  </a:lnTo>
                  <a:close/>
                </a:path>
              </a:pathLst>
            </a:custGeom>
            <a:solidFill>
              <a:srgbClr val="876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5239600" y="4237100"/>
              <a:ext cx="204875" cy="140100"/>
            </a:xfrm>
            <a:custGeom>
              <a:avLst/>
              <a:gdLst/>
              <a:ahLst/>
              <a:cxnLst/>
              <a:rect l="l" t="t" r="r" b="b"/>
              <a:pathLst>
                <a:path w="8195" h="5604" extrusionOk="0">
                  <a:moveTo>
                    <a:pt x="4444" y="425"/>
                  </a:moveTo>
                  <a:cubicBezTo>
                    <a:pt x="4045" y="643"/>
                    <a:pt x="3686" y="859"/>
                    <a:pt x="3377" y="849"/>
                  </a:cubicBezTo>
                  <a:lnTo>
                    <a:pt x="3377" y="849"/>
                  </a:lnTo>
                  <a:cubicBezTo>
                    <a:pt x="2426" y="817"/>
                    <a:pt x="1414" y="977"/>
                    <a:pt x="815" y="1699"/>
                  </a:cubicBezTo>
                  <a:lnTo>
                    <a:pt x="815" y="1699"/>
                  </a:lnTo>
                  <a:cubicBezTo>
                    <a:pt x="1" y="2682"/>
                    <a:pt x="626" y="5057"/>
                    <a:pt x="1310" y="5268"/>
                  </a:cubicBezTo>
                  <a:lnTo>
                    <a:pt x="1310" y="5268"/>
                  </a:lnTo>
                  <a:cubicBezTo>
                    <a:pt x="2394" y="5604"/>
                    <a:pt x="6476" y="4724"/>
                    <a:pt x="6476" y="4724"/>
                  </a:cubicBezTo>
                  <a:lnTo>
                    <a:pt x="6476" y="4724"/>
                  </a:lnTo>
                  <a:cubicBezTo>
                    <a:pt x="6476" y="4724"/>
                    <a:pt x="8195" y="1644"/>
                    <a:pt x="6744" y="413"/>
                  </a:cubicBezTo>
                  <a:lnTo>
                    <a:pt x="6744" y="413"/>
                  </a:lnTo>
                  <a:cubicBezTo>
                    <a:pt x="6389" y="111"/>
                    <a:pt x="6045" y="0"/>
                    <a:pt x="5717" y="0"/>
                  </a:cubicBezTo>
                  <a:lnTo>
                    <a:pt x="5717" y="0"/>
                  </a:lnTo>
                  <a:cubicBezTo>
                    <a:pt x="5260" y="0"/>
                    <a:pt x="4833" y="213"/>
                    <a:pt x="4444" y="425"/>
                  </a:cubicBezTo>
                </a:path>
              </a:pathLst>
            </a:custGeom>
            <a:solidFill>
              <a:srgbClr val="8D5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5246125" y="4330600"/>
              <a:ext cx="158250" cy="116375"/>
            </a:xfrm>
            <a:custGeom>
              <a:avLst/>
              <a:gdLst/>
              <a:ahLst/>
              <a:cxnLst/>
              <a:rect l="l" t="t" r="r" b="b"/>
              <a:pathLst>
                <a:path w="6330" h="4655" extrusionOk="0">
                  <a:moveTo>
                    <a:pt x="1964" y="1"/>
                  </a:moveTo>
                  <a:cubicBezTo>
                    <a:pt x="1908" y="1"/>
                    <a:pt x="1856" y="9"/>
                    <a:pt x="1809" y="27"/>
                  </a:cubicBezTo>
                  <a:cubicBezTo>
                    <a:pt x="1197" y="264"/>
                    <a:pt x="1503" y="1026"/>
                    <a:pt x="1049" y="1057"/>
                  </a:cubicBezTo>
                  <a:cubicBezTo>
                    <a:pt x="1048" y="1057"/>
                    <a:pt x="1048" y="1057"/>
                    <a:pt x="1047" y="1057"/>
                  </a:cubicBezTo>
                  <a:cubicBezTo>
                    <a:pt x="934" y="1057"/>
                    <a:pt x="760" y="434"/>
                    <a:pt x="539" y="434"/>
                  </a:cubicBezTo>
                  <a:cubicBezTo>
                    <a:pt x="501" y="434"/>
                    <a:pt x="462" y="452"/>
                    <a:pt x="422" y="494"/>
                  </a:cubicBezTo>
                  <a:cubicBezTo>
                    <a:pt x="0" y="934"/>
                    <a:pt x="399" y="1653"/>
                    <a:pt x="1050" y="1825"/>
                  </a:cubicBezTo>
                  <a:cubicBezTo>
                    <a:pt x="1389" y="3505"/>
                    <a:pt x="2266" y="4654"/>
                    <a:pt x="3708" y="4654"/>
                  </a:cubicBezTo>
                  <a:cubicBezTo>
                    <a:pt x="5161" y="4654"/>
                    <a:pt x="6330" y="3078"/>
                    <a:pt x="6218" y="170"/>
                  </a:cubicBezTo>
                  <a:lnTo>
                    <a:pt x="6218" y="170"/>
                  </a:lnTo>
                  <a:cubicBezTo>
                    <a:pt x="6218" y="170"/>
                    <a:pt x="5774" y="771"/>
                    <a:pt x="4689" y="771"/>
                  </a:cubicBezTo>
                  <a:cubicBezTo>
                    <a:pt x="4318" y="771"/>
                    <a:pt x="3873" y="701"/>
                    <a:pt x="3344" y="512"/>
                  </a:cubicBezTo>
                  <a:cubicBezTo>
                    <a:pt x="2894" y="352"/>
                    <a:pt x="2336" y="1"/>
                    <a:pt x="1964" y="1"/>
                  </a:cubicBezTo>
                  <a:close/>
                </a:path>
              </a:pathLst>
            </a:custGeom>
            <a:solidFill>
              <a:srgbClr val="FF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5345025" y="4360975"/>
              <a:ext cx="13050" cy="34250"/>
            </a:xfrm>
            <a:custGeom>
              <a:avLst/>
              <a:gdLst/>
              <a:ahLst/>
              <a:cxnLst/>
              <a:rect l="l" t="t" r="r" b="b"/>
              <a:pathLst>
                <a:path w="522" h="1370" fill="none" extrusionOk="0">
                  <a:moveTo>
                    <a:pt x="220" y="0"/>
                  </a:moveTo>
                  <a:cubicBezTo>
                    <a:pt x="220" y="0"/>
                    <a:pt x="522" y="1013"/>
                    <a:pt x="502" y="1164"/>
                  </a:cubicBezTo>
                  <a:cubicBezTo>
                    <a:pt x="476" y="1370"/>
                    <a:pt x="1" y="1339"/>
                    <a:pt x="1" y="1339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102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5188475" y="4550525"/>
              <a:ext cx="313100" cy="269900"/>
            </a:xfrm>
            <a:custGeom>
              <a:avLst/>
              <a:gdLst/>
              <a:ahLst/>
              <a:cxnLst/>
              <a:rect l="l" t="t" r="r" b="b"/>
              <a:pathLst>
                <a:path w="12524" h="10796" extrusionOk="0">
                  <a:moveTo>
                    <a:pt x="4025" y="0"/>
                  </a:moveTo>
                  <a:lnTo>
                    <a:pt x="3039" y="2824"/>
                  </a:lnTo>
                  <a:cubicBezTo>
                    <a:pt x="2789" y="2703"/>
                    <a:pt x="2573" y="2517"/>
                    <a:pt x="2429" y="2278"/>
                  </a:cubicBezTo>
                  <a:cubicBezTo>
                    <a:pt x="2285" y="2036"/>
                    <a:pt x="2057" y="1841"/>
                    <a:pt x="1770" y="1741"/>
                  </a:cubicBezTo>
                  <a:cubicBezTo>
                    <a:pt x="1633" y="1693"/>
                    <a:pt x="1494" y="1671"/>
                    <a:pt x="1357" y="1671"/>
                  </a:cubicBezTo>
                  <a:cubicBezTo>
                    <a:pt x="794" y="1671"/>
                    <a:pt x="270" y="2053"/>
                    <a:pt x="133" y="2650"/>
                  </a:cubicBezTo>
                  <a:cubicBezTo>
                    <a:pt x="1" y="3226"/>
                    <a:pt x="305" y="3830"/>
                    <a:pt x="846" y="4070"/>
                  </a:cubicBezTo>
                  <a:cubicBezTo>
                    <a:pt x="1013" y="4144"/>
                    <a:pt x="1186" y="4178"/>
                    <a:pt x="1355" y="4178"/>
                  </a:cubicBezTo>
                  <a:cubicBezTo>
                    <a:pt x="1501" y="4178"/>
                    <a:pt x="1644" y="4153"/>
                    <a:pt x="1778" y="4105"/>
                  </a:cubicBezTo>
                  <a:cubicBezTo>
                    <a:pt x="1947" y="4044"/>
                    <a:pt x="2123" y="4011"/>
                    <a:pt x="2299" y="4011"/>
                  </a:cubicBezTo>
                  <a:cubicBezTo>
                    <a:pt x="2404" y="4011"/>
                    <a:pt x="2510" y="4023"/>
                    <a:pt x="2613" y="4047"/>
                  </a:cubicBezTo>
                  <a:lnTo>
                    <a:pt x="1626" y="6874"/>
                  </a:lnTo>
                  <a:lnTo>
                    <a:pt x="4451" y="7859"/>
                  </a:lnTo>
                  <a:cubicBezTo>
                    <a:pt x="4330" y="8109"/>
                    <a:pt x="4144" y="8325"/>
                    <a:pt x="3905" y="8468"/>
                  </a:cubicBezTo>
                  <a:cubicBezTo>
                    <a:pt x="3663" y="8614"/>
                    <a:pt x="3468" y="8841"/>
                    <a:pt x="3367" y="9129"/>
                  </a:cubicBezTo>
                  <a:cubicBezTo>
                    <a:pt x="3124" y="9827"/>
                    <a:pt x="3534" y="10594"/>
                    <a:pt x="4275" y="10765"/>
                  </a:cubicBezTo>
                  <a:cubicBezTo>
                    <a:pt x="4366" y="10785"/>
                    <a:pt x="4458" y="10795"/>
                    <a:pt x="4548" y="10795"/>
                  </a:cubicBezTo>
                  <a:cubicBezTo>
                    <a:pt x="5034" y="10795"/>
                    <a:pt x="5494" y="10508"/>
                    <a:pt x="5696" y="10051"/>
                  </a:cubicBezTo>
                  <a:cubicBezTo>
                    <a:pt x="5834" y="9742"/>
                    <a:pt x="5835" y="9411"/>
                    <a:pt x="5730" y="9121"/>
                  </a:cubicBezTo>
                  <a:cubicBezTo>
                    <a:pt x="5634" y="8851"/>
                    <a:pt x="5609" y="8562"/>
                    <a:pt x="5673" y="8286"/>
                  </a:cubicBezTo>
                  <a:lnTo>
                    <a:pt x="5673" y="8286"/>
                  </a:lnTo>
                  <a:lnTo>
                    <a:pt x="8500" y="9272"/>
                  </a:lnTo>
                  <a:lnTo>
                    <a:pt x="9485" y="6448"/>
                  </a:lnTo>
                  <a:cubicBezTo>
                    <a:pt x="9736" y="6569"/>
                    <a:pt x="9951" y="6754"/>
                    <a:pt x="10095" y="6994"/>
                  </a:cubicBezTo>
                  <a:cubicBezTo>
                    <a:pt x="10241" y="7236"/>
                    <a:pt x="10467" y="7431"/>
                    <a:pt x="10755" y="7531"/>
                  </a:cubicBezTo>
                  <a:cubicBezTo>
                    <a:pt x="10892" y="7578"/>
                    <a:pt x="11031" y="7601"/>
                    <a:pt x="11168" y="7601"/>
                  </a:cubicBezTo>
                  <a:cubicBezTo>
                    <a:pt x="11731" y="7601"/>
                    <a:pt x="12254" y="7219"/>
                    <a:pt x="12391" y="6622"/>
                  </a:cubicBezTo>
                  <a:cubicBezTo>
                    <a:pt x="12524" y="6046"/>
                    <a:pt x="12220" y="5443"/>
                    <a:pt x="11678" y="5202"/>
                  </a:cubicBezTo>
                  <a:cubicBezTo>
                    <a:pt x="11511" y="5128"/>
                    <a:pt x="11338" y="5094"/>
                    <a:pt x="11168" y="5094"/>
                  </a:cubicBezTo>
                  <a:cubicBezTo>
                    <a:pt x="11023" y="5094"/>
                    <a:pt x="10881" y="5119"/>
                    <a:pt x="10746" y="5168"/>
                  </a:cubicBezTo>
                  <a:cubicBezTo>
                    <a:pt x="10578" y="5228"/>
                    <a:pt x="10402" y="5261"/>
                    <a:pt x="10227" y="5261"/>
                  </a:cubicBezTo>
                  <a:cubicBezTo>
                    <a:pt x="10121" y="5261"/>
                    <a:pt x="10016" y="5249"/>
                    <a:pt x="9912" y="5225"/>
                  </a:cubicBezTo>
                  <a:lnTo>
                    <a:pt x="10898" y="2398"/>
                  </a:lnTo>
                  <a:lnTo>
                    <a:pt x="8072" y="1411"/>
                  </a:lnTo>
                  <a:lnTo>
                    <a:pt x="8072" y="1411"/>
                  </a:lnTo>
                  <a:cubicBezTo>
                    <a:pt x="8007" y="1687"/>
                    <a:pt x="8032" y="1977"/>
                    <a:pt x="8129" y="2246"/>
                  </a:cubicBezTo>
                  <a:cubicBezTo>
                    <a:pt x="8233" y="2537"/>
                    <a:pt x="8232" y="2867"/>
                    <a:pt x="8094" y="3178"/>
                  </a:cubicBezTo>
                  <a:cubicBezTo>
                    <a:pt x="7892" y="3635"/>
                    <a:pt x="7432" y="3922"/>
                    <a:pt x="6947" y="3922"/>
                  </a:cubicBezTo>
                  <a:cubicBezTo>
                    <a:pt x="6856" y="3922"/>
                    <a:pt x="6765" y="3912"/>
                    <a:pt x="6674" y="3891"/>
                  </a:cubicBezTo>
                  <a:cubicBezTo>
                    <a:pt x="5932" y="3721"/>
                    <a:pt x="5522" y="2953"/>
                    <a:pt x="5765" y="2255"/>
                  </a:cubicBezTo>
                  <a:cubicBezTo>
                    <a:pt x="5866" y="1967"/>
                    <a:pt x="6061" y="1740"/>
                    <a:pt x="6303" y="1595"/>
                  </a:cubicBezTo>
                  <a:cubicBezTo>
                    <a:pt x="6542" y="1451"/>
                    <a:pt x="6727" y="1236"/>
                    <a:pt x="6849" y="985"/>
                  </a:cubicBezTo>
                  <a:lnTo>
                    <a:pt x="40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5206725" y="4691600"/>
              <a:ext cx="122775" cy="90850"/>
            </a:xfrm>
            <a:custGeom>
              <a:avLst/>
              <a:gdLst/>
              <a:ahLst/>
              <a:cxnLst/>
              <a:rect l="l" t="t" r="r" b="b"/>
              <a:pathLst>
                <a:path w="4911" h="3634" extrusionOk="0">
                  <a:moveTo>
                    <a:pt x="2528" y="1"/>
                  </a:moveTo>
                  <a:cubicBezTo>
                    <a:pt x="2315" y="1"/>
                    <a:pt x="1514" y="655"/>
                    <a:pt x="0" y="1108"/>
                  </a:cubicBezTo>
                  <a:lnTo>
                    <a:pt x="866" y="3634"/>
                  </a:lnTo>
                  <a:cubicBezTo>
                    <a:pt x="2993" y="2811"/>
                    <a:pt x="4472" y="1835"/>
                    <a:pt x="4462" y="1665"/>
                  </a:cubicBezTo>
                  <a:cubicBezTo>
                    <a:pt x="4459" y="1613"/>
                    <a:pt x="4417" y="1593"/>
                    <a:pt x="4352" y="1593"/>
                  </a:cubicBezTo>
                  <a:cubicBezTo>
                    <a:pt x="4097" y="1593"/>
                    <a:pt x="3490" y="1905"/>
                    <a:pt x="3490" y="1905"/>
                  </a:cubicBezTo>
                  <a:cubicBezTo>
                    <a:pt x="3490" y="1905"/>
                    <a:pt x="4911" y="1111"/>
                    <a:pt x="4818" y="888"/>
                  </a:cubicBezTo>
                  <a:cubicBezTo>
                    <a:pt x="4804" y="856"/>
                    <a:pt x="4763" y="842"/>
                    <a:pt x="4705" y="842"/>
                  </a:cubicBezTo>
                  <a:cubicBezTo>
                    <a:pt x="4362" y="842"/>
                    <a:pt x="3393" y="1315"/>
                    <a:pt x="3393" y="1315"/>
                  </a:cubicBezTo>
                  <a:cubicBezTo>
                    <a:pt x="3393" y="1315"/>
                    <a:pt x="4630" y="590"/>
                    <a:pt x="4530" y="424"/>
                  </a:cubicBezTo>
                  <a:cubicBezTo>
                    <a:pt x="4518" y="405"/>
                    <a:pt x="4490" y="396"/>
                    <a:pt x="4449" y="396"/>
                  </a:cubicBezTo>
                  <a:cubicBezTo>
                    <a:pt x="4144" y="396"/>
                    <a:pt x="3152" y="870"/>
                    <a:pt x="3152" y="870"/>
                  </a:cubicBezTo>
                  <a:cubicBezTo>
                    <a:pt x="3152" y="870"/>
                    <a:pt x="4123" y="233"/>
                    <a:pt x="4052" y="76"/>
                  </a:cubicBezTo>
                  <a:cubicBezTo>
                    <a:pt x="4040" y="48"/>
                    <a:pt x="4008" y="36"/>
                    <a:pt x="3962" y="36"/>
                  </a:cubicBezTo>
                  <a:cubicBezTo>
                    <a:pt x="3630" y="36"/>
                    <a:pt x="2537" y="648"/>
                    <a:pt x="2341" y="648"/>
                  </a:cubicBezTo>
                  <a:cubicBezTo>
                    <a:pt x="2332" y="648"/>
                    <a:pt x="2325" y="647"/>
                    <a:pt x="2320" y="644"/>
                  </a:cubicBezTo>
                  <a:cubicBezTo>
                    <a:pt x="2320" y="644"/>
                    <a:pt x="2717" y="105"/>
                    <a:pt x="2561" y="9"/>
                  </a:cubicBezTo>
                  <a:cubicBezTo>
                    <a:pt x="2553" y="3"/>
                    <a:pt x="2541" y="1"/>
                    <a:pt x="2528" y="1"/>
                  </a:cubicBezTo>
                  <a:close/>
                </a:path>
              </a:pathLst>
            </a:custGeom>
            <a:solidFill>
              <a:srgbClr val="FF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5126600" y="4613375"/>
              <a:ext cx="79475" cy="113500"/>
            </a:xfrm>
            <a:custGeom>
              <a:avLst/>
              <a:gdLst/>
              <a:ahLst/>
              <a:cxnLst/>
              <a:rect l="l" t="t" r="r" b="b"/>
              <a:pathLst>
                <a:path w="3179" h="4540" fill="none" extrusionOk="0">
                  <a:moveTo>
                    <a:pt x="1958" y="0"/>
                  </a:moveTo>
                  <a:cubicBezTo>
                    <a:pt x="1958" y="0"/>
                    <a:pt x="0" y="3402"/>
                    <a:pt x="363" y="4009"/>
                  </a:cubicBezTo>
                  <a:cubicBezTo>
                    <a:pt x="680" y="4539"/>
                    <a:pt x="3122" y="4060"/>
                    <a:pt x="3122" y="4060"/>
                  </a:cubicBezTo>
                  <a:lnTo>
                    <a:pt x="3179" y="4223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102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5115500" y="4782425"/>
              <a:ext cx="114150" cy="39450"/>
            </a:xfrm>
            <a:custGeom>
              <a:avLst/>
              <a:gdLst/>
              <a:ahLst/>
              <a:cxnLst/>
              <a:rect l="l" t="t" r="r" b="b"/>
              <a:pathLst>
                <a:path w="4566" h="1578" fill="none" extrusionOk="0">
                  <a:moveTo>
                    <a:pt x="1" y="1578"/>
                  </a:moveTo>
                  <a:cubicBezTo>
                    <a:pt x="2355" y="1403"/>
                    <a:pt x="4566" y="149"/>
                    <a:pt x="4566" y="149"/>
                  </a:cubicBezTo>
                  <a:lnTo>
                    <a:pt x="4515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102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6"/>
            <p:cNvSpPr/>
            <p:nvPr/>
          </p:nvSpPr>
          <p:spPr>
            <a:xfrm>
              <a:off x="5331575" y="4691175"/>
              <a:ext cx="122800" cy="91350"/>
            </a:xfrm>
            <a:custGeom>
              <a:avLst/>
              <a:gdLst/>
              <a:ahLst/>
              <a:cxnLst/>
              <a:rect l="l" t="t" r="r" b="b"/>
              <a:pathLst>
                <a:path w="4912" h="3654" extrusionOk="0">
                  <a:moveTo>
                    <a:pt x="2395" y="1"/>
                  </a:moveTo>
                  <a:cubicBezTo>
                    <a:pt x="2382" y="1"/>
                    <a:pt x="2372" y="3"/>
                    <a:pt x="2363" y="8"/>
                  </a:cubicBezTo>
                  <a:cubicBezTo>
                    <a:pt x="2207" y="103"/>
                    <a:pt x="2597" y="646"/>
                    <a:pt x="2597" y="646"/>
                  </a:cubicBezTo>
                  <a:cubicBezTo>
                    <a:pt x="2592" y="648"/>
                    <a:pt x="2585" y="649"/>
                    <a:pt x="2577" y="649"/>
                  </a:cubicBezTo>
                  <a:cubicBezTo>
                    <a:pt x="2383" y="649"/>
                    <a:pt x="1287" y="18"/>
                    <a:pt x="959" y="18"/>
                  </a:cubicBezTo>
                  <a:cubicBezTo>
                    <a:pt x="915" y="18"/>
                    <a:pt x="884" y="29"/>
                    <a:pt x="872" y="56"/>
                  </a:cubicBezTo>
                  <a:cubicBezTo>
                    <a:pt x="799" y="213"/>
                    <a:pt x="1763" y="862"/>
                    <a:pt x="1763" y="862"/>
                  </a:cubicBezTo>
                  <a:cubicBezTo>
                    <a:pt x="1763" y="862"/>
                    <a:pt x="769" y="372"/>
                    <a:pt x="468" y="372"/>
                  </a:cubicBezTo>
                  <a:cubicBezTo>
                    <a:pt x="429" y="372"/>
                    <a:pt x="402" y="380"/>
                    <a:pt x="390" y="399"/>
                  </a:cubicBezTo>
                  <a:cubicBezTo>
                    <a:pt x="288" y="562"/>
                    <a:pt x="1515" y="1303"/>
                    <a:pt x="1515" y="1303"/>
                  </a:cubicBezTo>
                  <a:cubicBezTo>
                    <a:pt x="1515" y="1303"/>
                    <a:pt x="543" y="814"/>
                    <a:pt x="205" y="814"/>
                  </a:cubicBezTo>
                  <a:cubicBezTo>
                    <a:pt x="149" y="814"/>
                    <a:pt x="110" y="828"/>
                    <a:pt x="96" y="859"/>
                  </a:cubicBezTo>
                  <a:cubicBezTo>
                    <a:pt x="0" y="1081"/>
                    <a:pt x="1412" y="1892"/>
                    <a:pt x="1412" y="1892"/>
                  </a:cubicBezTo>
                  <a:cubicBezTo>
                    <a:pt x="1412" y="1892"/>
                    <a:pt x="803" y="1570"/>
                    <a:pt x="551" y="1570"/>
                  </a:cubicBezTo>
                  <a:cubicBezTo>
                    <a:pt x="487" y="1570"/>
                    <a:pt x="447" y="1590"/>
                    <a:pt x="443" y="1641"/>
                  </a:cubicBezTo>
                  <a:cubicBezTo>
                    <a:pt x="431" y="1811"/>
                    <a:pt x="1897" y="2804"/>
                    <a:pt x="4014" y="3654"/>
                  </a:cubicBezTo>
                  <a:lnTo>
                    <a:pt x="4912" y="1137"/>
                  </a:lnTo>
                  <a:cubicBezTo>
                    <a:pt x="3402" y="666"/>
                    <a:pt x="2607" y="1"/>
                    <a:pt x="2395" y="1"/>
                  </a:cubicBezTo>
                  <a:close/>
                </a:path>
              </a:pathLst>
            </a:custGeom>
            <a:solidFill>
              <a:srgbClr val="FF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5430600" y="4715250"/>
              <a:ext cx="109350" cy="110050"/>
            </a:xfrm>
            <a:custGeom>
              <a:avLst/>
              <a:gdLst/>
              <a:ahLst/>
              <a:cxnLst/>
              <a:rect l="l" t="t" r="r" b="b"/>
              <a:pathLst>
                <a:path w="4374" h="4402" extrusionOk="0">
                  <a:moveTo>
                    <a:pt x="921" y="164"/>
                  </a:moveTo>
                  <a:lnTo>
                    <a:pt x="53" y="2691"/>
                  </a:lnTo>
                  <a:lnTo>
                    <a:pt x="1" y="2838"/>
                  </a:lnTo>
                  <a:cubicBezTo>
                    <a:pt x="1" y="2838"/>
                    <a:pt x="2159" y="4351"/>
                    <a:pt x="4373" y="4401"/>
                  </a:cubicBezTo>
                  <a:lnTo>
                    <a:pt x="4373" y="4401"/>
                  </a:lnTo>
                  <a:lnTo>
                    <a:pt x="4054" y="83"/>
                  </a:lnTo>
                  <a:cubicBezTo>
                    <a:pt x="3773" y="352"/>
                    <a:pt x="979" y="1"/>
                    <a:pt x="979" y="1"/>
                  </a:cubicBezTo>
                  <a:lnTo>
                    <a:pt x="9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6"/>
            <p:cNvSpPr/>
            <p:nvPr/>
          </p:nvSpPr>
          <p:spPr>
            <a:xfrm>
              <a:off x="5453600" y="4613375"/>
              <a:ext cx="90500" cy="110675"/>
            </a:xfrm>
            <a:custGeom>
              <a:avLst/>
              <a:gdLst/>
              <a:ahLst/>
              <a:cxnLst/>
              <a:rect l="l" t="t" r="r" b="b"/>
              <a:pathLst>
                <a:path w="3620" h="4427" fill="none" extrusionOk="0">
                  <a:moveTo>
                    <a:pt x="1577" y="0"/>
                  </a:moveTo>
                  <a:cubicBezTo>
                    <a:pt x="1577" y="0"/>
                    <a:pt x="3620" y="3694"/>
                    <a:pt x="3134" y="4158"/>
                  </a:cubicBezTo>
                  <a:cubicBezTo>
                    <a:pt x="2853" y="4427"/>
                    <a:pt x="59" y="4076"/>
                    <a:pt x="59" y="4076"/>
                  </a:cubicBezTo>
                  <a:lnTo>
                    <a:pt x="1" y="4239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102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6"/>
            <p:cNvSpPr/>
            <p:nvPr/>
          </p:nvSpPr>
          <p:spPr>
            <a:xfrm>
              <a:off x="5430600" y="4782500"/>
              <a:ext cx="109350" cy="42800"/>
            </a:xfrm>
            <a:custGeom>
              <a:avLst/>
              <a:gdLst/>
              <a:ahLst/>
              <a:cxnLst/>
              <a:rect l="l" t="t" r="r" b="b"/>
              <a:pathLst>
                <a:path w="4374" h="1712" fill="none" extrusionOk="0">
                  <a:moveTo>
                    <a:pt x="4373" y="1711"/>
                  </a:moveTo>
                  <a:cubicBezTo>
                    <a:pt x="2159" y="1661"/>
                    <a:pt x="1" y="148"/>
                    <a:pt x="1" y="148"/>
                  </a:cubicBezTo>
                  <a:lnTo>
                    <a:pt x="53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102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9"/>
          <p:cNvSpPr txBox="1">
            <a:spLocks noGrp="1"/>
          </p:cNvSpPr>
          <p:nvPr>
            <p:ph type="ctrTitle" idx="4294967295"/>
          </p:nvPr>
        </p:nvSpPr>
        <p:spPr>
          <a:xfrm>
            <a:off x="1374150" y="2444138"/>
            <a:ext cx="63957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</a:rPr>
              <a:t>CONCEPT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935" name="Google Shape;1935;p19"/>
          <p:cNvSpPr txBox="1">
            <a:spLocks noGrp="1"/>
          </p:cNvSpPr>
          <p:nvPr>
            <p:ph type="subTitle" idx="4294967295"/>
          </p:nvPr>
        </p:nvSpPr>
        <p:spPr>
          <a:xfrm>
            <a:off x="1374150" y="3240109"/>
            <a:ext cx="6395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</a:rPr>
              <a:t>“</a:t>
            </a:r>
            <a:r>
              <a:rPr lang="en-ID" sz="1600" dirty="0" err="1">
                <a:solidFill>
                  <a:schemeClr val="bg1"/>
                </a:solidFill>
              </a:rPr>
              <a:t>Mengacu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dalam</a:t>
            </a:r>
            <a:r>
              <a:rPr lang="en-ID" sz="1600" dirty="0">
                <a:solidFill>
                  <a:schemeClr val="bg1"/>
                </a:solidFill>
              </a:rPr>
              <a:t> situs </a:t>
            </a:r>
            <a:r>
              <a:rPr lang="en-ID" sz="1600" dirty="0" err="1">
                <a:solidFill>
                  <a:schemeClr val="bg1"/>
                </a:solidFill>
              </a:rPr>
              <a:t>atau</a:t>
            </a:r>
            <a:r>
              <a:rPr lang="en-ID" sz="1600" dirty="0">
                <a:solidFill>
                  <a:schemeClr val="bg1"/>
                </a:solidFill>
              </a:rPr>
              <a:t> website </a:t>
            </a:r>
            <a:r>
              <a:rPr lang="en-ID" sz="1600" dirty="0" err="1">
                <a:solidFill>
                  <a:schemeClr val="bg1"/>
                </a:solidFill>
              </a:rPr>
              <a:t>gunanya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sebagai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tempat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berkumpulnya</a:t>
            </a:r>
            <a:r>
              <a:rPr lang="en-ID" sz="1600" dirty="0">
                <a:solidFill>
                  <a:schemeClr val="bg1"/>
                </a:solidFill>
              </a:rPr>
              <a:t> orang </a:t>
            </a:r>
            <a:r>
              <a:rPr lang="en-ID" sz="1600" dirty="0" err="1">
                <a:solidFill>
                  <a:schemeClr val="bg1"/>
                </a:solidFill>
              </a:rPr>
              <a:t>banyak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tanpa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dibatasi</a:t>
            </a:r>
            <a:r>
              <a:rPr lang="en-ID" sz="1600" dirty="0">
                <a:solidFill>
                  <a:schemeClr val="bg1"/>
                </a:solidFill>
              </a:rPr>
              <a:t> dan </a:t>
            </a:r>
            <a:r>
              <a:rPr lang="en-ID" sz="1600" dirty="0" err="1">
                <a:solidFill>
                  <a:schemeClr val="bg1"/>
                </a:solidFill>
              </a:rPr>
              <a:t>memiliki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jalur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ikatan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seperti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keluarga</a:t>
            </a:r>
            <a:r>
              <a:rPr lang="en-ID" sz="1600" dirty="0">
                <a:solidFill>
                  <a:schemeClr val="bg1"/>
                </a:solidFill>
              </a:rPr>
              <a:t>, </a:t>
            </a:r>
            <a:r>
              <a:rPr lang="en-ID" sz="1600" dirty="0" err="1">
                <a:solidFill>
                  <a:schemeClr val="bg1"/>
                </a:solidFill>
              </a:rPr>
              <a:t>teman</a:t>
            </a:r>
            <a:r>
              <a:rPr lang="en-ID" sz="1600" dirty="0">
                <a:solidFill>
                  <a:schemeClr val="bg1"/>
                </a:solidFill>
              </a:rPr>
              <a:t>, </a:t>
            </a:r>
            <a:r>
              <a:rPr lang="en-ID" sz="1600" dirty="0" err="1">
                <a:solidFill>
                  <a:schemeClr val="bg1"/>
                </a:solidFill>
              </a:rPr>
              <a:t>rekan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bisnis</a:t>
            </a:r>
            <a:r>
              <a:rPr lang="en-ID" sz="1600" dirty="0">
                <a:solidFill>
                  <a:schemeClr val="bg1"/>
                </a:solidFill>
              </a:rPr>
              <a:t> dan lain </a:t>
            </a:r>
            <a:r>
              <a:rPr lang="en-ID" sz="1600" dirty="0" err="1">
                <a:solidFill>
                  <a:schemeClr val="bg1"/>
                </a:solidFill>
              </a:rPr>
              <a:t>sebagainya</a:t>
            </a:r>
            <a:r>
              <a:rPr lang="en-ID" sz="1600" dirty="0">
                <a:solidFill>
                  <a:schemeClr val="bg1"/>
                </a:solidFill>
              </a:rPr>
              <a:t>”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</a:rPr>
              <a:t>- </a:t>
            </a:r>
            <a:r>
              <a:rPr lang="id-ID" sz="1600" dirty="0" err="1">
                <a:solidFill>
                  <a:schemeClr val="bg1"/>
                </a:solidFill>
              </a:rPr>
              <a:t>Techtastic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1936" name="Google Shape;1936;p19"/>
          <p:cNvSpPr/>
          <p:nvPr/>
        </p:nvSpPr>
        <p:spPr>
          <a:xfrm>
            <a:off x="3515725" y="299100"/>
            <a:ext cx="2123707" cy="1892065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7" name="Google Shape;1937;p19"/>
          <p:cNvSpPr/>
          <p:nvPr/>
        </p:nvSpPr>
        <p:spPr>
          <a:xfrm>
            <a:off x="4139482" y="743625"/>
            <a:ext cx="867483" cy="100300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36"/>
          <p:cNvSpPr/>
          <p:nvPr/>
        </p:nvSpPr>
        <p:spPr>
          <a:xfrm>
            <a:off x="3902810" y="1263723"/>
            <a:ext cx="1336500" cy="133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TEAMS</a:t>
            </a:r>
            <a:endParaRPr dirty="0"/>
          </a:p>
        </p:txBody>
      </p:sp>
      <p:cxnSp>
        <p:nvCxnSpPr>
          <p:cNvPr id="1387" name="Google Shape;1387;p36"/>
          <p:cNvCxnSpPr>
            <a:stCxn id="1385" idx="2"/>
            <a:endCxn id="1388" idx="0"/>
          </p:cNvCxnSpPr>
          <p:nvPr/>
        </p:nvCxnSpPr>
        <p:spPr>
          <a:xfrm>
            <a:off x="4571060" y="2600223"/>
            <a:ext cx="0" cy="2034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89" name="Google Shape;1389;p36"/>
          <p:cNvCxnSpPr>
            <a:stCxn id="1385" idx="2"/>
            <a:endCxn id="1390" idx="0"/>
          </p:cNvCxnSpPr>
          <p:nvPr/>
        </p:nvCxnSpPr>
        <p:spPr>
          <a:xfrm rot="5400000">
            <a:off x="2968610" y="1201173"/>
            <a:ext cx="203400" cy="30015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91" name="Google Shape;1391;p36"/>
          <p:cNvCxnSpPr>
            <a:stCxn id="1385" idx="2"/>
            <a:endCxn id="1392" idx="0"/>
          </p:cNvCxnSpPr>
          <p:nvPr/>
        </p:nvCxnSpPr>
        <p:spPr>
          <a:xfrm rot="-5400000" flipH="1">
            <a:off x="5975660" y="1195623"/>
            <a:ext cx="203400" cy="3012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393" name="Google Shape;1393;p36"/>
          <p:cNvGrpSpPr/>
          <p:nvPr/>
        </p:nvGrpSpPr>
        <p:grpSpPr>
          <a:xfrm>
            <a:off x="3458688" y="2803666"/>
            <a:ext cx="2224813" cy="1932929"/>
            <a:chOff x="3458688" y="2803666"/>
            <a:chExt cx="2224813" cy="1932929"/>
          </a:xfrm>
        </p:grpSpPr>
        <p:sp>
          <p:nvSpPr>
            <p:cNvPr id="1394" name="Google Shape;1394;p36"/>
            <p:cNvSpPr txBox="1"/>
            <p:nvPr/>
          </p:nvSpPr>
          <p:spPr>
            <a:xfrm>
              <a:off x="3458700" y="4205294"/>
              <a:ext cx="2224800" cy="5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S. GHAISANI 201931116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ALTHAFIAN N. 202031157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5" name="Google Shape;1395;p36"/>
            <p:cNvSpPr txBox="1"/>
            <p:nvPr/>
          </p:nvSpPr>
          <p:spPr>
            <a:xfrm>
              <a:off x="3458688" y="3767588"/>
              <a:ext cx="2224800" cy="43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HIPSTER</a:t>
              </a:r>
              <a:endParaRPr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388" name="Google Shape;1388;p36"/>
            <p:cNvSpPr/>
            <p:nvPr/>
          </p:nvSpPr>
          <p:spPr>
            <a:xfrm>
              <a:off x="4190852" y="2803666"/>
              <a:ext cx="760500" cy="7605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96" name="Google Shape;1396;p36"/>
            <p:cNvCxnSpPr>
              <a:stCxn id="1388" idx="2"/>
              <a:endCxn id="1395" idx="0"/>
            </p:cNvCxnSpPr>
            <p:nvPr/>
          </p:nvCxnSpPr>
          <p:spPr>
            <a:xfrm>
              <a:off x="4571102" y="3564166"/>
              <a:ext cx="0" cy="2034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1397" name="Google Shape;1397;p36"/>
          <p:cNvGrpSpPr/>
          <p:nvPr/>
        </p:nvGrpSpPr>
        <p:grpSpPr>
          <a:xfrm>
            <a:off x="457188" y="2803666"/>
            <a:ext cx="2224813" cy="1932929"/>
            <a:chOff x="457188" y="2803666"/>
            <a:chExt cx="2224813" cy="1932929"/>
          </a:xfrm>
        </p:grpSpPr>
        <p:sp>
          <p:nvSpPr>
            <p:cNvPr id="1398" name="Google Shape;1398;p36"/>
            <p:cNvSpPr txBox="1"/>
            <p:nvPr/>
          </p:nvSpPr>
          <p:spPr>
            <a:xfrm>
              <a:off x="457200" y="4205294"/>
              <a:ext cx="2224800" cy="5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M. IQBAL SALEH 201931117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DWI PUTRI 201931123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9" name="Google Shape;1399;p36"/>
            <p:cNvSpPr txBox="1"/>
            <p:nvPr/>
          </p:nvSpPr>
          <p:spPr>
            <a:xfrm>
              <a:off x="457188" y="3767588"/>
              <a:ext cx="2224800" cy="43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HACKER</a:t>
              </a:r>
              <a:endParaRPr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390" name="Google Shape;1390;p36"/>
            <p:cNvSpPr/>
            <p:nvPr/>
          </p:nvSpPr>
          <p:spPr>
            <a:xfrm>
              <a:off x="1189352" y="2803666"/>
              <a:ext cx="760500" cy="7605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00" name="Google Shape;1400;p36"/>
            <p:cNvCxnSpPr>
              <a:stCxn id="1390" idx="2"/>
              <a:endCxn id="1399" idx="0"/>
            </p:cNvCxnSpPr>
            <p:nvPr/>
          </p:nvCxnSpPr>
          <p:spPr>
            <a:xfrm>
              <a:off x="1569602" y="3564166"/>
              <a:ext cx="0" cy="2034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1401" name="Google Shape;1401;p36"/>
          <p:cNvGrpSpPr/>
          <p:nvPr/>
        </p:nvGrpSpPr>
        <p:grpSpPr>
          <a:xfrm>
            <a:off x="6471288" y="2803666"/>
            <a:ext cx="2224812" cy="1932928"/>
            <a:chOff x="6471288" y="2803666"/>
            <a:chExt cx="2224812" cy="1932928"/>
          </a:xfrm>
        </p:grpSpPr>
        <p:sp>
          <p:nvSpPr>
            <p:cNvPr id="1402" name="Google Shape;1402;p36"/>
            <p:cNvSpPr txBox="1"/>
            <p:nvPr/>
          </p:nvSpPr>
          <p:spPr>
            <a:xfrm>
              <a:off x="6471300" y="4205294"/>
              <a:ext cx="2224800" cy="5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N. INTAN PRATIWI 201931115</a:t>
              </a:r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3" name="Google Shape;1403;p36"/>
            <p:cNvSpPr txBox="1"/>
            <p:nvPr/>
          </p:nvSpPr>
          <p:spPr>
            <a:xfrm>
              <a:off x="6471288" y="3767588"/>
              <a:ext cx="2224800" cy="43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HUSTLER</a:t>
              </a:r>
              <a:endParaRPr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7203452" y="2803666"/>
              <a:ext cx="760500" cy="7605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04" name="Google Shape;1404;p36"/>
            <p:cNvCxnSpPr>
              <a:stCxn id="1392" idx="2"/>
              <a:endCxn id="1403" idx="0"/>
            </p:cNvCxnSpPr>
            <p:nvPr/>
          </p:nvCxnSpPr>
          <p:spPr>
            <a:xfrm>
              <a:off x="7583702" y="3564166"/>
              <a:ext cx="0" cy="20340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1405" name="Google Shape;1405;p36"/>
          <p:cNvGrpSpPr/>
          <p:nvPr/>
        </p:nvGrpSpPr>
        <p:grpSpPr>
          <a:xfrm>
            <a:off x="3482058" y="1093835"/>
            <a:ext cx="2178099" cy="1676418"/>
            <a:chOff x="4392050" y="2297575"/>
            <a:chExt cx="1457800" cy="1122025"/>
          </a:xfrm>
        </p:grpSpPr>
        <p:sp>
          <p:nvSpPr>
            <p:cNvPr id="1406" name="Google Shape;1406;p36"/>
            <p:cNvSpPr/>
            <p:nvPr/>
          </p:nvSpPr>
          <p:spPr>
            <a:xfrm>
              <a:off x="4838925" y="2775700"/>
              <a:ext cx="299900" cy="365450"/>
            </a:xfrm>
            <a:custGeom>
              <a:avLst/>
              <a:gdLst/>
              <a:ahLst/>
              <a:cxnLst/>
              <a:rect l="l" t="t" r="r" b="b"/>
              <a:pathLst>
                <a:path w="11996" h="14618" extrusionOk="0">
                  <a:moveTo>
                    <a:pt x="3726" y="12461"/>
                  </a:moveTo>
                  <a:cubicBezTo>
                    <a:pt x="4894" y="13557"/>
                    <a:pt x="6283" y="14275"/>
                    <a:pt x="7738" y="14617"/>
                  </a:cubicBezTo>
                  <a:lnTo>
                    <a:pt x="7738" y="14617"/>
                  </a:lnTo>
                  <a:lnTo>
                    <a:pt x="8718" y="10439"/>
                  </a:lnTo>
                  <a:cubicBezTo>
                    <a:pt x="8972" y="10555"/>
                    <a:pt x="9195" y="10732"/>
                    <a:pt x="9358" y="10961"/>
                  </a:cubicBezTo>
                  <a:lnTo>
                    <a:pt x="9358" y="10961"/>
                  </a:lnTo>
                  <a:cubicBezTo>
                    <a:pt x="9541" y="11219"/>
                    <a:pt x="9813" y="11417"/>
                    <a:pt x="10143" y="11505"/>
                  </a:cubicBezTo>
                  <a:lnTo>
                    <a:pt x="10143" y="11505"/>
                  </a:lnTo>
                  <a:cubicBezTo>
                    <a:pt x="10947" y="11717"/>
                    <a:pt x="11771" y="11191"/>
                    <a:pt x="11897" y="10346"/>
                  </a:cubicBezTo>
                  <a:lnTo>
                    <a:pt x="11897" y="10346"/>
                  </a:lnTo>
                  <a:cubicBezTo>
                    <a:pt x="11995" y="9687"/>
                    <a:pt x="11602" y="9038"/>
                    <a:pt x="10976" y="8817"/>
                  </a:cubicBezTo>
                  <a:lnTo>
                    <a:pt x="10976" y="8817"/>
                  </a:lnTo>
                  <a:cubicBezTo>
                    <a:pt x="10615" y="8690"/>
                    <a:pt x="10245" y="8717"/>
                    <a:pt x="9929" y="8859"/>
                  </a:cubicBezTo>
                  <a:lnTo>
                    <a:pt x="9929" y="8859"/>
                  </a:lnTo>
                  <a:cubicBezTo>
                    <a:pt x="9653" y="8983"/>
                    <a:pt x="9352" y="9036"/>
                    <a:pt x="9056" y="9002"/>
                  </a:cubicBezTo>
                  <a:lnTo>
                    <a:pt x="9056" y="9002"/>
                  </a:lnTo>
                  <a:lnTo>
                    <a:pt x="9752" y="6035"/>
                  </a:lnTo>
                  <a:lnTo>
                    <a:pt x="7318" y="3749"/>
                  </a:lnTo>
                  <a:cubicBezTo>
                    <a:pt x="7153" y="4009"/>
                    <a:pt x="7072" y="4315"/>
                    <a:pt x="7068" y="4628"/>
                  </a:cubicBezTo>
                  <a:lnTo>
                    <a:pt x="7068" y="4628"/>
                  </a:lnTo>
                  <a:cubicBezTo>
                    <a:pt x="7066" y="4975"/>
                    <a:pt x="6937" y="5323"/>
                    <a:pt x="6672" y="5596"/>
                  </a:cubicBezTo>
                  <a:lnTo>
                    <a:pt x="6672" y="5596"/>
                  </a:lnTo>
                  <a:cubicBezTo>
                    <a:pt x="6210" y="6075"/>
                    <a:pt x="5456" y="6162"/>
                    <a:pt x="4898" y="5799"/>
                  </a:cubicBezTo>
                  <a:lnTo>
                    <a:pt x="4898" y="5799"/>
                  </a:lnTo>
                  <a:cubicBezTo>
                    <a:pt x="4182" y="5332"/>
                    <a:pt x="4047" y="4364"/>
                    <a:pt x="4574" y="3722"/>
                  </a:cubicBezTo>
                  <a:lnTo>
                    <a:pt x="4574" y="3722"/>
                  </a:lnTo>
                  <a:cubicBezTo>
                    <a:pt x="4791" y="3457"/>
                    <a:pt x="5084" y="3293"/>
                    <a:pt x="5396" y="3234"/>
                  </a:cubicBezTo>
                  <a:lnTo>
                    <a:pt x="5396" y="3234"/>
                  </a:lnTo>
                  <a:cubicBezTo>
                    <a:pt x="5727" y="3171"/>
                    <a:pt x="6026" y="2996"/>
                    <a:pt x="6258" y="2753"/>
                  </a:cubicBezTo>
                  <a:lnTo>
                    <a:pt x="6258" y="2753"/>
                  </a:lnTo>
                  <a:lnTo>
                    <a:pt x="3327" y="0"/>
                  </a:lnTo>
                  <a:cubicBezTo>
                    <a:pt x="0" y="3552"/>
                    <a:pt x="178" y="9128"/>
                    <a:pt x="3726" y="124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6"/>
            <p:cNvSpPr/>
            <p:nvPr/>
          </p:nvSpPr>
          <p:spPr>
            <a:xfrm>
              <a:off x="4918875" y="2870725"/>
              <a:ext cx="61850" cy="37025"/>
            </a:xfrm>
            <a:custGeom>
              <a:avLst/>
              <a:gdLst/>
              <a:ahLst/>
              <a:cxnLst/>
              <a:rect l="l" t="t" r="r" b="b"/>
              <a:pathLst>
                <a:path w="2474" h="1481" extrusionOk="0">
                  <a:moveTo>
                    <a:pt x="1823" y="1"/>
                  </a:moveTo>
                  <a:cubicBezTo>
                    <a:pt x="1463" y="1"/>
                    <a:pt x="777" y="68"/>
                    <a:pt x="0" y="240"/>
                  </a:cubicBezTo>
                  <a:lnTo>
                    <a:pt x="331" y="1480"/>
                  </a:lnTo>
                  <a:cubicBezTo>
                    <a:pt x="1132" y="1211"/>
                    <a:pt x="1718" y="1333"/>
                    <a:pt x="1754" y="1254"/>
                  </a:cubicBezTo>
                  <a:cubicBezTo>
                    <a:pt x="1792" y="1171"/>
                    <a:pt x="1478" y="1056"/>
                    <a:pt x="1478" y="1056"/>
                  </a:cubicBezTo>
                  <a:cubicBezTo>
                    <a:pt x="1513" y="991"/>
                    <a:pt x="2378" y="937"/>
                    <a:pt x="2357" y="813"/>
                  </a:cubicBezTo>
                  <a:cubicBezTo>
                    <a:pt x="2349" y="766"/>
                    <a:pt x="2194" y="755"/>
                    <a:pt x="2056" y="755"/>
                  </a:cubicBezTo>
                  <a:cubicBezTo>
                    <a:pt x="1943" y="755"/>
                    <a:pt x="1841" y="762"/>
                    <a:pt x="1841" y="762"/>
                  </a:cubicBezTo>
                  <a:cubicBezTo>
                    <a:pt x="1841" y="762"/>
                    <a:pt x="2465" y="631"/>
                    <a:pt x="2460" y="534"/>
                  </a:cubicBezTo>
                  <a:cubicBezTo>
                    <a:pt x="2457" y="480"/>
                    <a:pt x="2242" y="468"/>
                    <a:pt x="2055" y="468"/>
                  </a:cubicBezTo>
                  <a:cubicBezTo>
                    <a:pt x="1912" y="468"/>
                    <a:pt x="1787" y="475"/>
                    <a:pt x="1787" y="475"/>
                  </a:cubicBezTo>
                  <a:cubicBezTo>
                    <a:pt x="1787" y="475"/>
                    <a:pt x="2474" y="381"/>
                    <a:pt x="2451" y="262"/>
                  </a:cubicBezTo>
                  <a:cubicBezTo>
                    <a:pt x="2440" y="202"/>
                    <a:pt x="2241" y="187"/>
                    <a:pt x="2044" y="187"/>
                  </a:cubicBezTo>
                  <a:cubicBezTo>
                    <a:pt x="1848" y="187"/>
                    <a:pt x="1655" y="202"/>
                    <a:pt x="1655" y="202"/>
                  </a:cubicBezTo>
                  <a:cubicBezTo>
                    <a:pt x="1655" y="202"/>
                    <a:pt x="2152" y="146"/>
                    <a:pt x="2087" y="36"/>
                  </a:cubicBezTo>
                  <a:cubicBezTo>
                    <a:pt x="2074" y="13"/>
                    <a:pt x="1979" y="1"/>
                    <a:pt x="1823" y="1"/>
                  </a:cubicBezTo>
                  <a:close/>
                </a:path>
              </a:pathLst>
            </a:custGeom>
            <a:solidFill>
              <a:srgbClr val="FF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6"/>
            <p:cNvSpPr/>
            <p:nvPr/>
          </p:nvSpPr>
          <p:spPr>
            <a:xfrm>
              <a:off x="4984525" y="2983275"/>
              <a:ext cx="62200" cy="45525"/>
            </a:xfrm>
            <a:custGeom>
              <a:avLst/>
              <a:gdLst/>
              <a:ahLst/>
              <a:cxnLst/>
              <a:rect l="l" t="t" r="r" b="b"/>
              <a:pathLst>
                <a:path w="2488" h="1821" extrusionOk="0">
                  <a:moveTo>
                    <a:pt x="1298" y="1"/>
                  </a:moveTo>
                  <a:cubicBezTo>
                    <a:pt x="1194" y="1"/>
                    <a:pt x="776" y="396"/>
                    <a:pt x="1" y="604"/>
                  </a:cubicBezTo>
                  <a:lnTo>
                    <a:pt x="413" y="1820"/>
                  </a:lnTo>
                  <a:cubicBezTo>
                    <a:pt x="1478" y="1408"/>
                    <a:pt x="2268" y="919"/>
                    <a:pt x="2263" y="834"/>
                  </a:cubicBezTo>
                  <a:cubicBezTo>
                    <a:pt x="2262" y="807"/>
                    <a:pt x="2239" y="796"/>
                    <a:pt x="2205" y="796"/>
                  </a:cubicBezTo>
                  <a:cubicBezTo>
                    <a:pt x="2083" y="796"/>
                    <a:pt x="1812" y="935"/>
                    <a:pt x="1812" y="935"/>
                  </a:cubicBezTo>
                  <a:cubicBezTo>
                    <a:pt x="1812" y="935"/>
                    <a:pt x="2488" y="556"/>
                    <a:pt x="2442" y="444"/>
                  </a:cubicBezTo>
                  <a:cubicBezTo>
                    <a:pt x="2434" y="427"/>
                    <a:pt x="2413" y="420"/>
                    <a:pt x="2382" y="420"/>
                  </a:cubicBezTo>
                  <a:cubicBezTo>
                    <a:pt x="2215" y="420"/>
                    <a:pt x="1770" y="634"/>
                    <a:pt x="1770" y="634"/>
                  </a:cubicBezTo>
                  <a:cubicBezTo>
                    <a:pt x="1770" y="634"/>
                    <a:pt x="2347" y="296"/>
                    <a:pt x="2298" y="213"/>
                  </a:cubicBezTo>
                  <a:cubicBezTo>
                    <a:pt x="2291" y="200"/>
                    <a:pt x="2271" y="195"/>
                    <a:pt x="2243" y="195"/>
                  </a:cubicBezTo>
                  <a:cubicBezTo>
                    <a:pt x="2084" y="195"/>
                    <a:pt x="1656" y="366"/>
                    <a:pt x="1656" y="366"/>
                  </a:cubicBezTo>
                  <a:cubicBezTo>
                    <a:pt x="1656" y="366"/>
                    <a:pt x="2093" y="117"/>
                    <a:pt x="2058" y="38"/>
                  </a:cubicBezTo>
                  <a:cubicBezTo>
                    <a:pt x="2052" y="24"/>
                    <a:pt x="2036" y="18"/>
                    <a:pt x="2013" y="18"/>
                  </a:cubicBezTo>
                  <a:cubicBezTo>
                    <a:pt x="1847" y="18"/>
                    <a:pt x="1300" y="324"/>
                    <a:pt x="1202" y="324"/>
                  </a:cubicBezTo>
                  <a:cubicBezTo>
                    <a:pt x="1197" y="324"/>
                    <a:pt x="1194" y="324"/>
                    <a:pt x="1191" y="322"/>
                  </a:cubicBezTo>
                  <a:cubicBezTo>
                    <a:pt x="1191" y="322"/>
                    <a:pt x="1389" y="53"/>
                    <a:pt x="1311" y="4"/>
                  </a:cubicBezTo>
                  <a:cubicBezTo>
                    <a:pt x="1307" y="2"/>
                    <a:pt x="1303" y="1"/>
                    <a:pt x="1298" y="1"/>
                  </a:cubicBezTo>
                  <a:close/>
                </a:path>
              </a:pathLst>
            </a:custGeom>
            <a:solidFill>
              <a:srgbClr val="FF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6"/>
            <p:cNvSpPr/>
            <p:nvPr/>
          </p:nvSpPr>
          <p:spPr>
            <a:xfrm>
              <a:off x="4755250" y="2868700"/>
              <a:ext cx="184550" cy="151200"/>
            </a:xfrm>
            <a:custGeom>
              <a:avLst/>
              <a:gdLst/>
              <a:ahLst/>
              <a:cxnLst/>
              <a:rect l="l" t="t" r="r" b="b"/>
              <a:pathLst>
                <a:path w="7382" h="6048" extrusionOk="0">
                  <a:moveTo>
                    <a:pt x="0" y="3792"/>
                  </a:moveTo>
                  <a:cubicBezTo>
                    <a:pt x="87" y="4855"/>
                    <a:pt x="2027" y="6047"/>
                    <a:pt x="2027" y="6047"/>
                  </a:cubicBezTo>
                  <a:lnTo>
                    <a:pt x="2027" y="6047"/>
                  </a:lnTo>
                  <a:cubicBezTo>
                    <a:pt x="4167" y="2818"/>
                    <a:pt x="7337" y="1611"/>
                    <a:pt x="7337" y="1611"/>
                  </a:cubicBezTo>
                  <a:lnTo>
                    <a:pt x="7337" y="1611"/>
                  </a:lnTo>
                  <a:cubicBezTo>
                    <a:pt x="7381" y="682"/>
                    <a:pt x="6852" y="1"/>
                    <a:pt x="6852" y="1"/>
                  </a:cubicBezTo>
                  <a:lnTo>
                    <a:pt x="6852" y="1"/>
                  </a:lnTo>
                  <a:cubicBezTo>
                    <a:pt x="1827" y="500"/>
                    <a:pt x="0" y="3792"/>
                    <a:pt x="0" y="37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6"/>
            <p:cNvSpPr/>
            <p:nvPr/>
          </p:nvSpPr>
          <p:spPr>
            <a:xfrm>
              <a:off x="4392050" y="3102975"/>
              <a:ext cx="385475" cy="316625"/>
            </a:xfrm>
            <a:custGeom>
              <a:avLst/>
              <a:gdLst/>
              <a:ahLst/>
              <a:cxnLst/>
              <a:rect l="l" t="t" r="r" b="b"/>
              <a:pathLst>
                <a:path w="15419" h="12665" extrusionOk="0">
                  <a:moveTo>
                    <a:pt x="9921" y="1"/>
                  </a:moveTo>
                  <a:cubicBezTo>
                    <a:pt x="9921" y="1"/>
                    <a:pt x="4619" y="3763"/>
                    <a:pt x="1" y="4948"/>
                  </a:cubicBezTo>
                  <a:lnTo>
                    <a:pt x="456" y="7382"/>
                  </a:lnTo>
                  <a:cubicBezTo>
                    <a:pt x="456" y="7382"/>
                    <a:pt x="6485" y="7259"/>
                    <a:pt x="10369" y="4741"/>
                  </a:cubicBezTo>
                  <a:lnTo>
                    <a:pt x="10369" y="4741"/>
                  </a:lnTo>
                  <a:cubicBezTo>
                    <a:pt x="10368" y="4741"/>
                    <a:pt x="8030" y="8305"/>
                    <a:pt x="4302" y="10401"/>
                  </a:cubicBezTo>
                  <a:lnTo>
                    <a:pt x="6198" y="12665"/>
                  </a:lnTo>
                  <a:cubicBezTo>
                    <a:pt x="6198" y="12665"/>
                    <a:pt x="13569" y="10233"/>
                    <a:pt x="15419" y="3540"/>
                  </a:cubicBezTo>
                  <a:lnTo>
                    <a:pt x="99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6"/>
            <p:cNvSpPr/>
            <p:nvPr/>
          </p:nvSpPr>
          <p:spPr>
            <a:xfrm>
              <a:off x="4784300" y="2932250"/>
              <a:ext cx="80375" cy="80850"/>
            </a:xfrm>
            <a:custGeom>
              <a:avLst/>
              <a:gdLst/>
              <a:ahLst/>
              <a:cxnLst/>
              <a:rect l="l" t="t" r="r" b="b"/>
              <a:pathLst>
                <a:path w="3215" h="3234" extrusionOk="0">
                  <a:moveTo>
                    <a:pt x="2019" y="1"/>
                  </a:moveTo>
                  <a:cubicBezTo>
                    <a:pt x="1539" y="1"/>
                    <a:pt x="1081" y="233"/>
                    <a:pt x="867" y="526"/>
                  </a:cubicBezTo>
                  <a:cubicBezTo>
                    <a:pt x="564" y="938"/>
                    <a:pt x="714" y="1561"/>
                    <a:pt x="714" y="1561"/>
                  </a:cubicBezTo>
                  <a:lnTo>
                    <a:pt x="1" y="2154"/>
                  </a:lnTo>
                  <a:cubicBezTo>
                    <a:pt x="344" y="3168"/>
                    <a:pt x="1244" y="3233"/>
                    <a:pt x="1244" y="3233"/>
                  </a:cubicBezTo>
                  <a:cubicBezTo>
                    <a:pt x="1310" y="3107"/>
                    <a:pt x="1819" y="2372"/>
                    <a:pt x="1819" y="2372"/>
                  </a:cubicBezTo>
                  <a:cubicBezTo>
                    <a:pt x="1860" y="2381"/>
                    <a:pt x="1912" y="2386"/>
                    <a:pt x="1971" y="2386"/>
                  </a:cubicBezTo>
                  <a:cubicBezTo>
                    <a:pt x="2238" y="2386"/>
                    <a:pt x="2640" y="2289"/>
                    <a:pt x="2782" y="2128"/>
                  </a:cubicBezTo>
                  <a:cubicBezTo>
                    <a:pt x="2956" y="1931"/>
                    <a:pt x="2896" y="1413"/>
                    <a:pt x="2896" y="1413"/>
                  </a:cubicBezTo>
                  <a:cubicBezTo>
                    <a:pt x="2896" y="1413"/>
                    <a:pt x="3214" y="1291"/>
                    <a:pt x="3159" y="1159"/>
                  </a:cubicBezTo>
                  <a:cubicBezTo>
                    <a:pt x="3125" y="1079"/>
                    <a:pt x="3032" y="1063"/>
                    <a:pt x="2964" y="1063"/>
                  </a:cubicBezTo>
                  <a:cubicBezTo>
                    <a:pt x="2921" y="1063"/>
                    <a:pt x="2888" y="1069"/>
                    <a:pt x="2888" y="1069"/>
                  </a:cubicBezTo>
                  <a:cubicBezTo>
                    <a:pt x="2822" y="787"/>
                    <a:pt x="2607" y="131"/>
                    <a:pt x="2607" y="131"/>
                  </a:cubicBezTo>
                  <a:cubicBezTo>
                    <a:pt x="2418" y="40"/>
                    <a:pt x="2217" y="1"/>
                    <a:pt x="2019" y="1"/>
                  </a:cubicBezTo>
                  <a:close/>
                </a:path>
              </a:pathLst>
            </a:custGeom>
            <a:solidFill>
              <a:srgbClr val="FF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6"/>
            <p:cNvSpPr/>
            <p:nvPr/>
          </p:nvSpPr>
          <p:spPr>
            <a:xfrm>
              <a:off x="4780375" y="2911800"/>
              <a:ext cx="82850" cy="76275"/>
            </a:xfrm>
            <a:custGeom>
              <a:avLst/>
              <a:gdLst/>
              <a:ahLst/>
              <a:cxnLst/>
              <a:rect l="l" t="t" r="r" b="b"/>
              <a:pathLst>
                <a:path w="3314" h="3051" extrusionOk="0">
                  <a:moveTo>
                    <a:pt x="2192" y="0"/>
                  </a:moveTo>
                  <a:cubicBezTo>
                    <a:pt x="2034" y="0"/>
                    <a:pt x="1852" y="64"/>
                    <a:pt x="1670" y="263"/>
                  </a:cubicBezTo>
                  <a:cubicBezTo>
                    <a:pt x="1670" y="263"/>
                    <a:pt x="1584" y="233"/>
                    <a:pt x="1463" y="233"/>
                  </a:cubicBezTo>
                  <a:cubicBezTo>
                    <a:pt x="1282" y="233"/>
                    <a:pt x="1023" y="301"/>
                    <a:pt x="867" y="643"/>
                  </a:cubicBezTo>
                  <a:cubicBezTo>
                    <a:pt x="867" y="643"/>
                    <a:pt x="247" y="857"/>
                    <a:pt x="441" y="1444"/>
                  </a:cubicBezTo>
                  <a:cubicBezTo>
                    <a:pt x="441" y="1444"/>
                    <a:pt x="1" y="2103"/>
                    <a:pt x="630" y="2300"/>
                  </a:cubicBezTo>
                  <a:cubicBezTo>
                    <a:pt x="630" y="2300"/>
                    <a:pt x="516" y="2636"/>
                    <a:pt x="965" y="2737"/>
                  </a:cubicBezTo>
                  <a:cubicBezTo>
                    <a:pt x="965" y="2737"/>
                    <a:pt x="1097" y="3050"/>
                    <a:pt x="1369" y="3050"/>
                  </a:cubicBezTo>
                  <a:cubicBezTo>
                    <a:pt x="1420" y="3050"/>
                    <a:pt x="1476" y="3039"/>
                    <a:pt x="1537" y="3013"/>
                  </a:cubicBezTo>
                  <a:cubicBezTo>
                    <a:pt x="1976" y="2826"/>
                    <a:pt x="1841" y="2190"/>
                    <a:pt x="1841" y="2190"/>
                  </a:cubicBezTo>
                  <a:lnTo>
                    <a:pt x="1841" y="2190"/>
                  </a:lnTo>
                  <a:cubicBezTo>
                    <a:pt x="1841" y="2190"/>
                    <a:pt x="1833" y="2191"/>
                    <a:pt x="1820" y="2191"/>
                  </a:cubicBezTo>
                  <a:cubicBezTo>
                    <a:pt x="1771" y="2191"/>
                    <a:pt x="1652" y="2175"/>
                    <a:pt x="1610" y="2026"/>
                  </a:cubicBezTo>
                  <a:cubicBezTo>
                    <a:pt x="1562" y="1866"/>
                    <a:pt x="1746" y="1805"/>
                    <a:pt x="1746" y="1805"/>
                  </a:cubicBezTo>
                  <a:cubicBezTo>
                    <a:pt x="1746" y="1805"/>
                    <a:pt x="1878" y="1985"/>
                    <a:pt x="2000" y="1985"/>
                  </a:cubicBezTo>
                  <a:cubicBezTo>
                    <a:pt x="2021" y="1985"/>
                    <a:pt x="2042" y="1980"/>
                    <a:pt x="2061" y="1968"/>
                  </a:cubicBezTo>
                  <a:cubicBezTo>
                    <a:pt x="2195" y="1884"/>
                    <a:pt x="2119" y="1637"/>
                    <a:pt x="2119" y="1637"/>
                  </a:cubicBezTo>
                  <a:lnTo>
                    <a:pt x="2119" y="1637"/>
                  </a:lnTo>
                  <a:cubicBezTo>
                    <a:pt x="2120" y="1637"/>
                    <a:pt x="2135" y="1642"/>
                    <a:pt x="2168" y="1642"/>
                  </a:cubicBezTo>
                  <a:cubicBezTo>
                    <a:pt x="2266" y="1642"/>
                    <a:pt x="2515" y="1598"/>
                    <a:pt x="2951" y="1247"/>
                  </a:cubicBezTo>
                  <a:cubicBezTo>
                    <a:pt x="3314" y="955"/>
                    <a:pt x="3228" y="191"/>
                    <a:pt x="2748" y="191"/>
                  </a:cubicBezTo>
                  <a:cubicBezTo>
                    <a:pt x="2724" y="191"/>
                    <a:pt x="2700" y="193"/>
                    <a:pt x="2676" y="197"/>
                  </a:cubicBezTo>
                  <a:cubicBezTo>
                    <a:pt x="2676" y="197"/>
                    <a:pt x="2471" y="0"/>
                    <a:pt x="21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6"/>
            <p:cNvSpPr/>
            <p:nvPr/>
          </p:nvSpPr>
          <p:spPr>
            <a:xfrm>
              <a:off x="4629450" y="2963350"/>
              <a:ext cx="375650" cy="241750"/>
            </a:xfrm>
            <a:custGeom>
              <a:avLst/>
              <a:gdLst/>
              <a:ahLst/>
              <a:cxnLst/>
              <a:rect l="l" t="t" r="r" b="b"/>
              <a:pathLst>
                <a:path w="15026" h="9670" extrusionOk="0">
                  <a:moveTo>
                    <a:pt x="4920" y="8"/>
                  </a:moveTo>
                  <a:cubicBezTo>
                    <a:pt x="3783" y="294"/>
                    <a:pt x="1" y="4965"/>
                    <a:pt x="205" y="5757"/>
                  </a:cubicBezTo>
                  <a:lnTo>
                    <a:pt x="205" y="5757"/>
                  </a:lnTo>
                  <a:cubicBezTo>
                    <a:pt x="1367" y="9094"/>
                    <a:pt x="6035" y="9669"/>
                    <a:pt x="6183" y="9211"/>
                  </a:cubicBezTo>
                  <a:lnTo>
                    <a:pt x="6183" y="9211"/>
                  </a:lnTo>
                  <a:cubicBezTo>
                    <a:pt x="6406" y="7985"/>
                    <a:pt x="8014" y="5226"/>
                    <a:pt x="8200" y="5280"/>
                  </a:cubicBezTo>
                  <a:lnTo>
                    <a:pt x="8200" y="5280"/>
                  </a:lnTo>
                  <a:cubicBezTo>
                    <a:pt x="11851" y="5254"/>
                    <a:pt x="15026" y="2734"/>
                    <a:pt x="15026" y="2734"/>
                  </a:cubicBezTo>
                  <a:lnTo>
                    <a:pt x="15026" y="2734"/>
                  </a:lnTo>
                  <a:cubicBezTo>
                    <a:pt x="14949" y="1900"/>
                    <a:pt x="14353" y="1166"/>
                    <a:pt x="14353" y="1166"/>
                  </a:cubicBezTo>
                  <a:lnTo>
                    <a:pt x="14353" y="1166"/>
                  </a:lnTo>
                  <a:cubicBezTo>
                    <a:pt x="14353" y="1166"/>
                    <a:pt x="11126" y="2598"/>
                    <a:pt x="7805" y="1650"/>
                  </a:cubicBezTo>
                  <a:lnTo>
                    <a:pt x="7805" y="1650"/>
                  </a:lnTo>
                  <a:cubicBezTo>
                    <a:pt x="5700" y="1049"/>
                    <a:pt x="5386" y="1"/>
                    <a:pt x="4980" y="1"/>
                  </a:cubicBezTo>
                  <a:lnTo>
                    <a:pt x="4980" y="1"/>
                  </a:lnTo>
                  <a:cubicBezTo>
                    <a:pt x="4960" y="1"/>
                    <a:pt x="4941" y="3"/>
                    <a:pt x="4920" y="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6"/>
            <p:cNvSpPr/>
            <p:nvPr/>
          </p:nvSpPr>
          <p:spPr>
            <a:xfrm>
              <a:off x="5122025" y="2830100"/>
              <a:ext cx="272200" cy="345125"/>
            </a:xfrm>
            <a:custGeom>
              <a:avLst/>
              <a:gdLst/>
              <a:ahLst/>
              <a:cxnLst/>
              <a:rect l="l" t="t" r="r" b="b"/>
              <a:pathLst>
                <a:path w="10888" h="13805" extrusionOk="0">
                  <a:moveTo>
                    <a:pt x="4567" y="105"/>
                  </a:moveTo>
                  <a:cubicBezTo>
                    <a:pt x="3951" y="355"/>
                    <a:pt x="3589" y="1022"/>
                    <a:pt x="3718" y="1675"/>
                  </a:cubicBezTo>
                  <a:lnTo>
                    <a:pt x="3718" y="1675"/>
                  </a:lnTo>
                  <a:cubicBezTo>
                    <a:pt x="3791" y="2050"/>
                    <a:pt x="4001" y="2354"/>
                    <a:pt x="4284" y="2556"/>
                  </a:cubicBezTo>
                  <a:lnTo>
                    <a:pt x="4284" y="2556"/>
                  </a:lnTo>
                  <a:cubicBezTo>
                    <a:pt x="4531" y="2730"/>
                    <a:pt x="4729" y="2963"/>
                    <a:pt x="4851" y="3236"/>
                  </a:cubicBezTo>
                  <a:lnTo>
                    <a:pt x="4851" y="3236"/>
                  </a:lnTo>
                  <a:lnTo>
                    <a:pt x="1941" y="4141"/>
                  </a:lnTo>
                  <a:lnTo>
                    <a:pt x="1205" y="7398"/>
                  </a:lnTo>
                  <a:cubicBezTo>
                    <a:pt x="1514" y="7408"/>
                    <a:pt x="1819" y="7323"/>
                    <a:pt x="2089" y="7166"/>
                  </a:cubicBezTo>
                  <a:lnTo>
                    <a:pt x="2089" y="7166"/>
                  </a:lnTo>
                  <a:cubicBezTo>
                    <a:pt x="2389" y="6993"/>
                    <a:pt x="2755" y="6927"/>
                    <a:pt x="3126" y="7017"/>
                  </a:cubicBezTo>
                  <a:lnTo>
                    <a:pt x="3126" y="7017"/>
                  </a:lnTo>
                  <a:cubicBezTo>
                    <a:pt x="3772" y="7173"/>
                    <a:pt x="4230" y="7779"/>
                    <a:pt x="4200" y="8443"/>
                  </a:cubicBezTo>
                  <a:lnTo>
                    <a:pt x="4200" y="8443"/>
                  </a:lnTo>
                  <a:cubicBezTo>
                    <a:pt x="4161" y="9298"/>
                    <a:pt x="3395" y="9905"/>
                    <a:pt x="2575" y="9777"/>
                  </a:cubicBezTo>
                  <a:lnTo>
                    <a:pt x="2575" y="9777"/>
                  </a:lnTo>
                  <a:cubicBezTo>
                    <a:pt x="2236" y="9723"/>
                    <a:pt x="1946" y="9554"/>
                    <a:pt x="1736" y="9316"/>
                  </a:cubicBezTo>
                  <a:lnTo>
                    <a:pt x="1736" y="9316"/>
                  </a:lnTo>
                  <a:cubicBezTo>
                    <a:pt x="1514" y="9062"/>
                    <a:pt x="1212" y="8893"/>
                    <a:pt x="885" y="8816"/>
                  </a:cubicBezTo>
                  <a:lnTo>
                    <a:pt x="885" y="8816"/>
                  </a:lnTo>
                  <a:lnTo>
                    <a:pt x="0" y="12739"/>
                  </a:lnTo>
                  <a:cubicBezTo>
                    <a:pt x="4749" y="13805"/>
                    <a:pt x="9463" y="10822"/>
                    <a:pt x="10536" y="6074"/>
                  </a:cubicBezTo>
                  <a:lnTo>
                    <a:pt x="10536" y="6074"/>
                  </a:lnTo>
                  <a:cubicBezTo>
                    <a:pt x="10888" y="4510"/>
                    <a:pt x="10801" y="2950"/>
                    <a:pt x="10358" y="1522"/>
                  </a:cubicBezTo>
                  <a:lnTo>
                    <a:pt x="10358" y="1522"/>
                  </a:lnTo>
                  <a:lnTo>
                    <a:pt x="6261" y="2797"/>
                  </a:lnTo>
                  <a:cubicBezTo>
                    <a:pt x="6233" y="2520"/>
                    <a:pt x="6270" y="2237"/>
                    <a:pt x="6385" y="1982"/>
                  </a:cubicBezTo>
                  <a:lnTo>
                    <a:pt x="6385" y="1982"/>
                  </a:lnTo>
                  <a:cubicBezTo>
                    <a:pt x="6515" y="1693"/>
                    <a:pt x="6549" y="1358"/>
                    <a:pt x="6456" y="1028"/>
                  </a:cubicBezTo>
                  <a:lnTo>
                    <a:pt x="6456" y="1028"/>
                  </a:lnTo>
                  <a:cubicBezTo>
                    <a:pt x="6282" y="407"/>
                    <a:pt x="5716" y="1"/>
                    <a:pt x="5101" y="1"/>
                  </a:cubicBezTo>
                  <a:lnTo>
                    <a:pt x="5101" y="1"/>
                  </a:lnTo>
                  <a:cubicBezTo>
                    <a:pt x="4924" y="1"/>
                    <a:pt x="4744" y="34"/>
                    <a:pt x="4567" y="10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6"/>
            <p:cNvSpPr/>
            <p:nvPr/>
          </p:nvSpPr>
          <p:spPr>
            <a:xfrm>
              <a:off x="5671350" y="2992050"/>
              <a:ext cx="59475" cy="54450"/>
            </a:xfrm>
            <a:custGeom>
              <a:avLst/>
              <a:gdLst/>
              <a:ahLst/>
              <a:cxnLst/>
              <a:rect l="l" t="t" r="r" b="b"/>
              <a:pathLst>
                <a:path w="2379" h="2178" extrusionOk="0">
                  <a:moveTo>
                    <a:pt x="733" y="0"/>
                  </a:moveTo>
                  <a:lnTo>
                    <a:pt x="1" y="1054"/>
                  </a:lnTo>
                  <a:cubicBezTo>
                    <a:pt x="708" y="1481"/>
                    <a:pt x="999" y="1993"/>
                    <a:pt x="1090" y="1993"/>
                  </a:cubicBezTo>
                  <a:cubicBezTo>
                    <a:pt x="1092" y="1993"/>
                    <a:pt x="1094" y="1993"/>
                    <a:pt x="1096" y="1993"/>
                  </a:cubicBezTo>
                  <a:cubicBezTo>
                    <a:pt x="1183" y="1968"/>
                    <a:pt x="1067" y="1654"/>
                    <a:pt x="1067" y="1654"/>
                  </a:cubicBezTo>
                  <a:cubicBezTo>
                    <a:pt x="1068" y="1654"/>
                    <a:pt x="1069" y="1654"/>
                    <a:pt x="1070" y="1654"/>
                  </a:cubicBezTo>
                  <a:cubicBezTo>
                    <a:pt x="1148" y="1654"/>
                    <a:pt x="1658" y="2177"/>
                    <a:pt x="1797" y="2177"/>
                  </a:cubicBezTo>
                  <a:cubicBezTo>
                    <a:pt x="1808" y="2177"/>
                    <a:pt x="1816" y="2174"/>
                    <a:pt x="1822" y="2167"/>
                  </a:cubicBezTo>
                  <a:cubicBezTo>
                    <a:pt x="1877" y="2101"/>
                    <a:pt x="1527" y="1740"/>
                    <a:pt x="1527" y="1740"/>
                  </a:cubicBezTo>
                  <a:lnTo>
                    <a:pt x="1527" y="1740"/>
                  </a:lnTo>
                  <a:cubicBezTo>
                    <a:pt x="1527" y="1740"/>
                    <a:pt x="1954" y="2073"/>
                    <a:pt x="2076" y="2073"/>
                  </a:cubicBezTo>
                  <a:cubicBezTo>
                    <a:pt x="2087" y="2073"/>
                    <a:pt x="2095" y="2071"/>
                    <a:pt x="2100" y="2065"/>
                  </a:cubicBezTo>
                  <a:cubicBezTo>
                    <a:pt x="2171" y="2000"/>
                    <a:pt x="1709" y="1514"/>
                    <a:pt x="1709" y="1513"/>
                  </a:cubicBezTo>
                  <a:lnTo>
                    <a:pt x="1709" y="1513"/>
                  </a:lnTo>
                  <a:cubicBezTo>
                    <a:pt x="1709" y="1514"/>
                    <a:pt x="2135" y="1894"/>
                    <a:pt x="2271" y="1894"/>
                  </a:cubicBezTo>
                  <a:cubicBezTo>
                    <a:pt x="2284" y="1894"/>
                    <a:pt x="2295" y="1891"/>
                    <a:pt x="2302" y="1882"/>
                  </a:cubicBezTo>
                  <a:cubicBezTo>
                    <a:pt x="2378" y="1787"/>
                    <a:pt x="1834" y="1237"/>
                    <a:pt x="1833" y="1236"/>
                  </a:cubicBezTo>
                  <a:lnTo>
                    <a:pt x="1833" y="1236"/>
                  </a:lnTo>
                  <a:cubicBezTo>
                    <a:pt x="1834" y="1237"/>
                    <a:pt x="2098" y="1484"/>
                    <a:pt x="2201" y="1484"/>
                  </a:cubicBezTo>
                  <a:cubicBezTo>
                    <a:pt x="2219" y="1484"/>
                    <a:pt x="2233" y="1477"/>
                    <a:pt x="2239" y="1459"/>
                  </a:cubicBezTo>
                  <a:cubicBezTo>
                    <a:pt x="2267" y="1378"/>
                    <a:pt x="1644" y="691"/>
                    <a:pt x="733" y="0"/>
                  </a:cubicBezTo>
                  <a:close/>
                </a:path>
              </a:pathLst>
            </a:custGeom>
            <a:solidFill>
              <a:srgbClr val="FF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6"/>
            <p:cNvSpPr/>
            <p:nvPr/>
          </p:nvSpPr>
          <p:spPr>
            <a:xfrm>
              <a:off x="5219800" y="2933400"/>
              <a:ext cx="61475" cy="50050"/>
            </a:xfrm>
            <a:custGeom>
              <a:avLst/>
              <a:gdLst/>
              <a:ahLst/>
              <a:cxnLst/>
              <a:rect l="l" t="t" r="r" b="b"/>
              <a:pathLst>
                <a:path w="2459" h="2002" extrusionOk="0">
                  <a:moveTo>
                    <a:pt x="529" y="0"/>
                  </a:moveTo>
                  <a:cubicBezTo>
                    <a:pt x="514" y="0"/>
                    <a:pt x="502" y="5"/>
                    <a:pt x="496" y="15"/>
                  </a:cubicBezTo>
                  <a:cubicBezTo>
                    <a:pt x="450" y="88"/>
                    <a:pt x="850" y="393"/>
                    <a:pt x="850" y="393"/>
                  </a:cubicBezTo>
                  <a:cubicBezTo>
                    <a:pt x="850" y="393"/>
                    <a:pt x="408" y="144"/>
                    <a:pt x="271" y="144"/>
                  </a:cubicBezTo>
                  <a:cubicBezTo>
                    <a:pt x="254" y="144"/>
                    <a:pt x="242" y="147"/>
                    <a:pt x="236" y="155"/>
                  </a:cubicBezTo>
                  <a:cubicBezTo>
                    <a:pt x="175" y="230"/>
                    <a:pt x="702" y="645"/>
                    <a:pt x="702" y="645"/>
                  </a:cubicBezTo>
                  <a:cubicBezTo>
                    <a:pt x="702" y="645"/>
                    <a:pt x="254" y="349"/>
                    <a:pt x="104" y="349"/>
                  </a:cubicBezTo>
                  <a:cubicBezTo>
                    <a:pt x="83" y="349"/>
                    <a:pt x="69" y="354"/>
                    <a:pt x="61" y="367"/>
                  </a:cubicBezTo>
                  <a:cubicBezTo>
                    <a:pt x="1" y="470"/>
                    <a:pt x="619" y="936"/>
                    <a:pt x="619" y="936"/>
                  </a:cubicBezTo>
                  <a:cubicBezTo>
                    <a:pt x="619" y="936"/>
                    <a:pt x="344" y="744"/>
                    <a:pt x="232" y="744"/>
                  </a:cubicBezTo>
                  <a:cubicBezTo>
                    <a:pt x="207" y="744"/>
                    <a:pt x="191" y="754"/>
                    <a:pt x="186" y="776"/>
                  </a:cubicBezTo>
                  <a:cubicBezTo>
                    <a:pt x="170" y="860"/>
                    <a:pt x="887" y="1450"/>
                    <a:pt x="1887" y="2001"/>
                  </a:cubicBezTo>
                  <a:lnTo>
                    <a:pt x="2459" y="851"/>
                  </a:lnTo>
                  <a:cubicBezTo>
                    <a:pt x="1708" y="536"/>
                    <a:pt x="1346" y="80"/>
                    <a:pt x="1250" y="80"/>
                  </a:cubicBezTo>
                  <a:cubicBezTo>
                    <a:pt x="1246" y="80"/>
                    <a:pt x="1243" y="80"/>
                    <a:pt x="1240" y="82"/>
                  </a:cubicBezTo>
                  <a:cubicBezTo>
                    <a:pt x="1157" y="120"/>
                    <a:pt x="1317" y="413"/>
                    <a:pt x="1317" y="413"/>
                  </a:cubicBezTo>
                  <a:cubicBezTo>
                    <a:pt x="1315" y="414"/>
                    <a:pt x="1313" y="414"/>
                    <a:pt x="1311" y="414"/>
                  </a:cubicBezTo>
                  <a:cubicBezTo>
                    <a:pt x="1224" y="414"/>
                    <a:pt x="680" y="0"/>
                    <a:pt x="529" y="0"/>
                  </a:cubicBezTo>
                  <a:close/>
                </a:path>
              </a:pathLst>
            </a:custGeom>
            <a:solidFill>
              <a:srgbClr val="FF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6"/>
            <p:cNvSpPr/>
            <p:nvPr/>
          </p:nvSpPr>
          <p:spPr>
            <a:xfrm>
              <a:off x="5498600" y="2919700"/>
              <a:ext cx="202150" cy="108300"/>
            </a:xfrm>
            <a:custGeom>
              <a:avLst/>
              <a:gdLst/>
              <a:ahLst/>
              <a:cxnLst/>
              <a:rect l="l" t="t" r="r" b="b"/>
              <a:pathLst>
                <a:path w="8086" h="4332" extrusionOk="0">
                  <a:moveTo>
                    <a:pt x="1468" y="1"/>
                  </a:moveTo>
                  <a:cubicBezTo>
                    <a:pt x="1016" y="1"/>
                    <a:pt x="755" y="46"/>
                    <a:pt x="755" y="46"/>
                  </a:cubicBezTo>
                  <a:cubicBezTo>
                    <a:pt x="1" y="800"/>
                    <a:pt x="353" y="3154"/>
                    <a:pt x="353" y="3154"/>
                  </a:cubicBezTo>
                  <a:cubicBezTo>
                    <a:pt x="826" y="3097"/>
                    <a:pt x="1284" y="3073"/>
                    <a:pt x="1726" y="3073"/>
                  </a:cubicBezTo>
                  <a:cubicBezTo>
                    <a:pt x="4885" y="3073"/>
                    <a:pt x="7172" y="4331"/>
                    <a:pt x="7172" y="4331"/>
                  </a:cubicBezTo>
                  <a:cubicBezTo>
                    <a:pt x="7908" y="3765"/>
                    <a:pt x="8086" y="2920"/>
                    <a:pt x="8086" y="2920"/>
                  </a:cubicBezTo>
                  <a:cubicBezTo>
                    <a:pt x="5419" y="343"/>
                    <a:pt x="2716" y="1"/>
                    <a:pt x="14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6"/>
            <p:cNvSpPr/>
            <p:nvPr/>
          </p:nvSpPr>
          <p:spPr>
            <a:xfrm>
              <a:off x="5463400" y="3074475"/>
              <a:ext cx="386450" cy="325675"/>
            </a:xfrm>
            <a:custGeom>
              <a:avLst/>
              <a:gdLst/>
              <a:ahLst/>
              <a:cxnLst/>
              <a:rect l="l" t="t" r="r" b="b"/>
              <a:pathLst>
                <a:path w="15458" h="13027" extrusionOk="0">
                  <a:moveTo>
                    <a:pt x="1" y="2862"/>
                  </a:moveTo>
                  <a:cubicBezTo>
                    <a:pt x="760" y="8417"/>
                    <a:pt x="4438" y="13026"/>
                    <a:pt x="4438" y="13026"/>
                  </a:cubicBezTo>
                  <a:lnTo>
                    <a:pt x="4438" y="13026"/>
                  </a:lnTo>
                  <a:lnTo>
                    <a:pt x="7376" y="11323"/>
                  </a:lnTo>
                  <a:cubicBezTo>
                    <a:pt x="5958" y="8841"/>
                    <a:pt x="5233" y="4903"/>
                    <a:pt x="5233" y="4903"/>
                  </a:cubicBezTo>
                  <a:lnTo>
                    <a:pt x="5233" y="4903"/>
                  </a:lnTo>
                  <a:cubicBezTo>
                    <a:pt x="7969" y="9440"/>
                    <a:pt x="14145" y="11419"/>
                    <a:pt x="14145" y="11419"/>
                  </a:cubicBezTo>
                  <a:lnTo>
                    <a:pt x="14145" y="11419"/>
                  </a:lnTo>
                  <a:lnTo>
                    <a:pt x="15458" y="9340"/>
                  </a:lnTo>
                  <a:cubicBezTo>
                    <a:pt x="11221" y="5933"/>
                    <a:pt x="6054" y="1"/>
                    <a:pt x="6054" y="1"/>
                  </a:cubicBezTo>
                  <a:lnTo>
                    <a:pt x="6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6"/>
            <p:cNvSpPr/>
            <p:nvPr/>
          </p:nvSpPr>
          <p:spPr>
            <a:xfrm>
              <a:off x="5424925" y="2873075"/>
              <a:ext cx="76875" cy="83175"/>
            </a:xfrm>
            <a:custGeom>
              <a:avLst/>
              <a:gdLst/>
              <a:ahLst/>
              <a:cxnLst/>
              <a:rect l="l" t="t" r="r" b="b"/>
              <a:pathLst>
                <a:path w="3075" h="3327" extrusionOk="0">
                  <a:moveTo>
                    <a:pt x="1166" y="1"/>
                  </a:moveTo>
                  <a:cubicBezTo>
                    <a:pt x="1031" y="1"/>
                    <a:pt x="894" y="20"/>
                    <a:pt x="759" y="64"/>
                  </a:cubicBezTo>
                  <a:cubicBezTo>
                    <a:pt x="759" y="64"/>
                    <a:pt x="457" y="687"/>
                    <a:pt x="354" y="958"/>
                  </a:cubicBezTo>
                  <a:cubicBezTo>
                    <a:pt x="354" y="958"/>
                    <a:pt x="295" y="937"/>
                    <a:pt x="228" y="937"/>
                  </a:cubicBezTo>
                  <a:cubicBezTo>
                    <a:pt x="170" y="937"/>
                    <a:pt x="107" y="953"/>
                    <a:pt x="73" y="1011"/>
                  </a:cubicBezTo>
                  <a:cubicBezTo>
                    <a:pt x="1" y="1134"/>
                    <a:pt x="299" y="1298"/>
                    <a:pt x="299" y="1298"/>
                  </a:cubicBezTo>
                  <a:cubicBezTo>
                    <a:pt x="299" y="1298"/>
                    <a:pt x="171" y="1805"/>
                    <a:pt x="317" y="2023"/>
                  </a:cubicBezTo>
                  <a:cubicBezTo>
                    <a:pt x="462" y="2241"/>
                    <a:pt x="1200" y="2395"/>
                    <a:pt x="1200" y="2395"/>
                  </a:cubicBezTo>
                  <a:cubicBezTo>
                    <a:pt x="1200" y="2395"/>
                    <a:pt x="1647" y="3192"/>
                    <a:pt x="1695" y="3326"/>
                  </a:cubicBezTo>
                  <a:cubicBezTo>
                    <a:pt x="1695" y="3326"/>
                    <a:pt x="1705" y="3326"/>
                    <a:pt x="1723" y="3326"/>
                  </a:cubicBezTo>
                  <a:cubicBezTo>
                    <a:pt x="1880" y="3326"/>
                    <a:pt x="2647" y="3281"/>
                    <a:pt x="3075" y="2422"/>
                  </a:cubicBezTo>
                  <a:lnTo>
                    <a:pt x="2446" y="1737"/>
                  </a:lnTo>
                  <a:cubicBezTo>
                    <a:pt x="2446" y="1737"/>
                    <a:pt x="2679" y="1139"/>
                    <a:pt x="2432" y="690"/>
                  </a:cubicBezTo>
                  <a:cubicBezTo>
                    <a:pt x="2236" y="328"/>
                    <a:pt x="1718" y="1"/>
                    <a:pt x="1166" y="1"/>
                  </a:cubicBezTo>
                  <a:close/>
                </a:path>
              </a:pathLst>
            </a:custGeom>
            <a:solidFill>
              <a:srgbClr val="FF9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6"/>
            <p:cNvSpPr/>
            <p:nvPr/>
          </p:nvSpPr>
          <p:spPr>
            <a:xfrm>
              <a:off x="5430600" y="2848625"/>
              <a:ext cx="73725" cy="78850"/>
            </a:xfrm>
            <a:custGeom>
              <a:avLst/>
              <a:gdLst/>
              <a:ahLst/>
              <a:cxnLst/>
              <a:rect l="l" t="t" r="r" b="b"/>
              <a:pathLst>
                <a:path w="2949" h="3154" extrusionOk="0">
                  <a:moveTo>
                    <a:pt x="631" y="1"/>
                  </a:moveTo>
                  <a:cubicBezTo>
                    <a:pt x="76" y="1"/>
                    <a:pt x="1" y="727"/>
                    <a:pt x="372" y="1237"/>
                  </a:cubicBezTo>
                  <a:cubicBezTo>
                    <a:pt x="702" y="1688"/>
                    <a:pt x="1079" y="1812"/>
                    <a:pt x="1079" y="1812"/>
                  </a:cubicBezTo>
                  <a:cubicBezTo>
                    <a:pt x="1079" y="1812"/>
                    <a:pt x="970" y="2047"/>
                    <a:pt x="1093" y="2147"/>
                  </a:cubicBezTo>
                  <a:cubicBezTo>
                    <a:pt x="1116" y="2166"/>
                    <a:pt x="1142" y="2173"/>
                    <a:pt x="1169" y="2173"/>
                  </a:cubicBezTo>
                  <a:cubicBezTo>
                    <a:pt x="1287" y="2173"/>
                    <a:pt x="1427" y="2028"/>
                    <a:pt x="1427" y="2028"/>
                  </a:cubicBezTo>
                  <a:cubicBezTo>
                    <a:pt x="1427" y="2028"/>
                    <a:pt x="1601" y="2113"/>
                    <a:pt x="1533" y="2266"/>
                  </a:cubicBezTo>
                  <a:cubicBezTo>
                    <a:pt x="1482" y="2384"/>
                    <a:pt x="1390" y="2404"/>
                    <a:pt x="1333" y="2404"/>
                  </a:cubicBezTo>
                  <a:cubicBezTo>
                    <a:pt x="1301" y="2404"/>
                    <a:pt x="1280" y="2398"/>
                    <a:pt x="1280" y="2398"/>
                  </a:cubicBezTo>
                  <a:lnTo>
                    <a:pt x="1280" y="2398"/>
                  </a:lnTo>
                  <a:cubicBezTo>
                    <a:pt x="1280" y="2398"/>
                    <a:pt x="1244" y="3135"/>
                    <a:pt x="1581" y="3151"/>
                  </a:cubicBezTo>
                  <a:cubicBezTo>
                    <a:pt x="1605" y="3153"/>
                    <a:pt x="1629" y="3153"/>
                    <a:pt x="1653" y="3153"/>
                  </a:cubicBezTo>
                  <a:cubicBezTo>
                    <a:pt x="2610" y="3153"/>
                    <a:pt x="2948" y="2142"/>
                    <a:pt x="2937" y="1717"/>
                  </a:cubicBezTo>
                  <a:cubicBezTo>
                    <a:pt x="2927" y="1324"/>
                    <a:pt x="2726" y="775"/>
                    <a:pt x="2346" y="497"/>
                  </a:cubicBezTo>
                  <a:cubicBezTo>
                    <a:pt x="2218" y="403"/>
                    <a:pt x="2132" y="368"/>
                    <a:pt x="2075" y="368"/>
                  </a:cubicBezTo>
                  <a:cubicBezTo>
                    <a:pt x="1916" y="368"/>
                    <a:pt x="1985" y="642"/>
                    <a:pt x="1985" y="642"/>
                  </a:cubicBezTo>
                  <a:cubicBezTo>
                    <a:pt x="1985" y="642"/>
                    <a:pt x="1688" y="305"/>
                    <a:pt x="897" y="48"/>
                  </a:cubicBezTo>
                  <a:cubicBezTo>
                    <a:pt x="799" y="16"/>
                    <a:pt x="710" y="1"/>
                    <a:pt x="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6"/>
            <p:cNvSpPr/>
            <p:nvPr/>
          </p:nvSpPr>
          <p:spPr>
            <a:xfrm>
              <a:off x="5256425" y="2920675"/>
              <a:ext cx="370950" cy="230300"/>
            </a:xfrm>
            <a:custGeom>
              <a:avLst/>
              <a:gdLst/>
              <a:ahLst/>
              <a:cxnLst/>
              <a:rect l="l" t="t" r="r" b="b"/>
              <a:pathLst>
                <a:path w="14838" h="9212" extrusionOk="0">
                  <a:moveTo>
                    <a:pt x="10507" y="0"/>
                  </a:moveTo>
                  <a:cubicBezTo>
                    <a:pt x="10107" y="0"/>
                    <a:pt x="9553" y="716"/>
                    <a:pt x="7580" y="1386"/>
                  </a:cubicBezTo>
                  <a:cubicBezTo>
                    <a:pt x="6579" y="1725"/>
                    <a:pt x="5598" y="1846"/>
                    <a:pt x="4710" y="1846"/>
                  </a:cubicBezTo>
                  <a:cubicBezTo>
                    <a:pt x="2513" y="1846"/>
                    <a:pt x="878" y="1108"/>
                    <a:pt x="878" y="1108"/>
                  </a:cubicBezTo>
                  <a:cubicBezTo>
                    <a:pt x="878" y="1108"/>
                    <a:pt x="189" y="1755"/>
                    <a:pt x="1" y="2571"/>
                  </a:cubicBezTo>
                  <a:cubicBezTo>
                    <a:pt x="1" y="2571"/>
                    <a:pt x="2738" y="4818"/>
                    <a:pt x="6271" y="4818"/>
                  </a:cubicBezTo>
                  <a:cubicBezTo>
                    <a:pt x="6403" y="4818"/>
                    <a:pt x="6536" y="4815"/>
                    <a:pt x="6670" y="4809"/>
                  </a:cubicBezTo>
                  <a:cubicBezTo>
                    <a:pt x="6671" y="4808"/>
                    <a:pt x="6672" y="4808"/>
                    <a:pt x="6673" y="4808"/>
                  </a:cubicBezTo>
                  <a:cubicBezTo>
                    <a:pt x="6872" y="4808"/>
                    <a:pt x="8085" y="7735"/>
                    <a:pt x="8142" y="8973"/>
                  </a:cubicBezTo>
                  <a:cubicBezTo>
                    <a:pt x="8167" y="9110"/>
                    <a:pt x="8576" y="9212"/>
                    <a:pt x="9184" y="9212"/>
                  </a:cubicBezTo>
                  <a:cubicBezTo>
                    <a:pt x="10683" y="9212"/>
                    <a:pt x="13391" y="8593"/>
                    <a:pt x="14528" y="6352"/>
                  </a:cubicBezTo>
                  <a:cubicBezTo>
                    <a:pt x="14837" y="5595"/>
                    <a:pt x="11715" y="459"/>
                    <a:pt x="10625" y="23"/>
                  </a:cubicBezTo>
                  <a:cubicBezTo>
                    <a:pt x="10587" y="8"/>
                    <a:pt x="10548" y="0"/>
                    <a:pt x="10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6"/>
            <p:cNvSpPr/>
            <p:nvPr/>
          </p:nvSpPr>
          <p:spPr>
            <a:xfrm>
              <a:off x="4980750" y="2634400"/>
              <a:ext cx="372775" cy="224625"/>
            </a:xfrm>
            <a:custGeom>
              <a:avLst/>
              <a:gdLst/>
              <a:ahLst/>
              <a:cxnLst/>
              <a:rect l="l" t="t" r="r" b="b"/>
              <a:pathLst>
                <a:path w="14911" h="8985" extrusionOk="0">
                  <a:moveTo>
                    <a:pt x="3840" y="414"/>
                  </a:moveTo>
                  <a:cubicBezTo>
                    <a:pt x="2313" y="898"/>
                    <a:pt x="1009" y="1759"/>
                    <a:pt x="0" y="2863"/>
                  </a:cubicBezTo>
                  <a:lnTo>
                    <a:pt x="0" y="2863"/>
                  </a:lnTo>
                  <a:lnTo>
                    <a:pt x="3166" y="5757"/>
                  </a:lnTo>
                  <a:cubicBezTo>
                    <a:pt x="2942" y="5922"/>
                    <a:pt x="2679" y="6031"/>
                    <a:pt x="2400" y="6061"/>
                  </a:cubicBezTo>
                  <a:lnTo>
                    <a:pt x="2400" y="6061"/>
                  </a:lnTo>
                  <a:cubicBezTo>
                    <a:pt x="2085" y="6095"/>
                    <a:pt x="1779" y="6235"/>
                    <a:pt x="1541" y="6481"/>
                  </a:cubicBezTo>
                  <a:lnTo>
                    <a:pt x="1541" y="6481"/>
                  </a:lnTo>
                  <a:cubicBezTo>
                    <a:pt x="965" y="7078"/>
                    <a:pt x="1021" y="8054"/>
                    <a:pt x="1697" y="8578"/>
                  </a:cubicBezTo>
                  <a:lnTo>
                    <a:pt x="1697" y="8578"/>
                  </a:lnTo>
                  <a:cubicBezTo>
                    <a:pt x="2223" y="8984"/>
                    <a:pt x="2982" y="8958"/>
                    <a:pt x="3481" y="8519"/>
                  </a:cubicBezTo>
                  <a:lnTo>
                    <a:pt x="3481" y="8519"/>
                  </a:lnTo>
                  <a:cubicBezTo>
                    <a:pt x="3768" y="8268"/>
                    <a:pt x="3925" y="7931"/>
                    <a:pt x="3955" y="7587"/>
                  </a:cubicBezTo>
                  <a:lnTo>
                    <a:pt x="3955" y="7587"/>
                  </a:lnTo>
                  <a:cubicBezTo>
                    <a:pt x="3982" y="7285"/>
                    <a:pt x="4083" y="6996"/>
                    <a:pt x="4257" y="6753"/>
                  </a:cubicBezTo>
                  <a:lnTo>
                    <a:pt x="4257" y="6753"/>
                  </a:lnTo>
                  <a:lnTo>
                    <a:pt x="6507" y="8811"/>
                  </a:lnTo>
                  <a:lnTo>
                    <a:pt x="9691" y="7802"/>
                  </a:lnTo>
                  <a:cubicBezTo>
                    <a:pt x="9543" y="7530"/>
                    <a:pt x="9316" y="7310"/>
                    <a:pt x="9043" y="7156"/>
                  </a:cubicBezTo>
                  <a:lnTo>
                    <a:pt x="9043" y="7156"/>
                  </a:lnTo>
                  <a:cubicBezTo>
                    <a:pt x="8743" y="6984"/>
                    <a:pt x="8503" y="6701"/>
                    <a:pt x="8392" y="6336"/>
                  </a:cubicBezTo>
                  <a:lnTo>
                    <a:pt x="8392" y="6336"/>
                  </a:lnTo>
                  <a:cubicBezTo>
                    <a:pt x="8201" y="5699"/>
                    <a:pt x="8494" y="4999"/>
                    <a:pt x="9082" y="4689"/>
                  </a:cubicBezTo>
                  <a:lnTo>
                    <a:pt x="9082" y="4689"/>
                  </a:lnTo>
                  <a:cubicBezTo>
                    <a:pt x="9839" y="4292"/>
                    <a:pt x="10751" y="4647"/>
                    <a:pt x="11053" y="5421"/>
                  </a:cubicBezTo>
                  <a:lnTo>
                    <a:pt x="11053" y="5421"/>
                  </a:lnTo>
                  <a:cubicBezTo>
                    <a:pt x="11178" y="5739"/>
                    <a:pt x="11178" y="6075"/>
                    <a:pt x="11078" y="6376"/>
                  </a:cubicBezTo>
                  <a:lnTo>
                    <a:pt x="11078" y="6376"/>
                  </a:lnTo>
                  <a:cubicBezTo>
                    <a:pt x="10971" y="6696"/>
                    <a:pt x="10978" y="7042"/>
                    <a:pt x="11076" y="7363"/>
                  </a:cubicBezTo>
                  <a:lnTo>
                    <a:pt x="11076" y="7363"/>
                  </a:lnTo>
                  <a:lnTo>
                    <a:pt x="14910" y="6149"/>
                  </a:lnTo>
                  <a:cubicBezTo>
                    <a:pt x="13716" y="2397"/>
                    <a:pt x="10246" y="0"/>
                    <a:pt x="6506" y="0"/>
                  </a:cubicBezTo>
                  <a:lnTo>
                    <a:pt x="6506" y="0"/>
                  </a:lnTo>
                  <a:cubicBezTo>
                    <a:pt x="5624" y="0"/>
                    <a:pt x="4727" y="133"/>
                    <a:pt x="3840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6"/>
            <p:cNvSpPr/>
            <p:nvPr/>
          </p:nvSpPr>
          <p:spPr>
            <a:xfrm>
              <a:off x="4713825" y="2297575"/>
              <a:ext cx="354675" cy="279625"/>
            </a:xfrm>
            <a:custGeom>
              <a:avLst/>
              <a:gdLst/>
              <a:ahLst/>
              <a:cxnLst/>
              <a:rect l="l" t="t" r="r" b="b"/>
              <a:pathLst>
                <a:path w="14187" h="11185" extrusionOk="0">
                  <a:moveTo>
                    <a:pt x="6242" y="1069"/>
                  </a:moveTo>
                  <a:cubicBezTo>
                    <a:pt x="6242" y="1069"/>
                    <a:pt x="7199" y="4452"/>
                    <a:pt x="9014" y="6623"/>
                  </a:cubicBezTo>
                  <a:lnTo>
                    <a:pt x="9014" y="6623"/>
                  </a:lnTo>
                  <a:cubicBezTo>
                    <a:pt x="9014" y="6623"/>
                    <a:pt x="5836" y="5118"/>
                    <a:pt x="3489" y="2741"/>
                  </a:cubicBezTo>
                  <a:lnTo>
                    <a:pt x="3489" y="2741"/>
                  </a:lnTo>
                  <a:lnTo>
                    <a:pt x="0" y="3887"/>
                  </a:lnTo>
                  <a:cubicBezTo>
                    <a:pt x="0" y="3887"/>
                    <a:pt x="4402" y="10050"/>
                    <a:pt x="10888" y="11184"/>
                  </a:cubicBezTo>
                  <a:lnTo>
                    <a:pt x="10888" y="11184"/>
                  </a:lnTo>
                  <a:lnTo>
                    <a:pt x="14186" y="6496"/>
                  </a:lnTo>
                  <a:cubicBezTo>
                    <a:pt x="14186" y="6496"/>
                    <a:pt x="13459" y="5401"/>
                    <a:pt x="12327" y="4466"/>
                  </a:cubicBezTo>
                  <a:lnTo>
                    <a:pt x="12327" y="4466"/>
                  </a:lnTo>
                  <a:cubicBezTo>
                    <a:pt x="11154" y="3495"/>
                    <a:pt x="10381" y="2350"/>
                    <a:pt x="9069" y="0"/>
                  </a:cubicBezTo>
                  <a:lnTo>
                    <a:pt x="90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6"/>
            <p:cNvSpPr/>
            <p:nvPr/>
          </p:nvSpPr>
          <p:spPr>
            <a:xfrm>
              <a:off x="5141625" y="2573325"/>
              <a:ext cx="92400" cy="55425"/>
            </a:xfrm>
            <a:custGeom>
              <a:avLst/>
              <a:gdLst/>
              <a:ahLst/>
              <a:cxnLst/>
              <a:rect l="l" t="t" r="r" b="b"/>
              <a:pathLst>
                <a:path w="3696" h="2217" extrusionOk="0">
                  <a:moveTo>
                    <a:pt x="2368" y="1"/>
                  </a:moveTo>
                  <a:cubicBezTo>
                    <a:pt x="2358" y="1"/>
                    <a:pt x="2347" y="1"/>
                    <a:pt x="2337" y="1"/>
                  </a:cubicBezTo>
                  <a:cubicBezTo>
                    <a:pt x="1837" y="20"/>
                    <a:pt x="1453" y="513"/>
                    <a:pt x="1453" y="513"/>
                  </a:cubicBezTo>
                  <a:lnTo>
                    <a:pt x="566" y="327"/>
                  </a:lnTo>
                  <a:cubicBezTo>
                    <a:pt x="0" y="1206"/>
                    <a:pt x="488" y="2095"/>
                    <a:pt x="488" y="2095"/>
                  </a:cubicBezTo>
                  <a:cubicBezTo>
                    <a:pt x="487" y="2095"/>
                    <a:pt x="486" y="2096"/>
                    <a:pt x="487" y="2096"/>
                  </a:cubicBezTo>
                  <a:cubicBezTo>
                    <a:pt x="489" y="2096"/>
                    <a:pt x="1762" y="1794"/>
                    <a:pt x="1762" y="1794"/>
                  </a:cubicBezTo>
                  <a:cubicBezTo>
                    <a:pt x="1939" y="1980"/>
                    <a:pt x="2125" y="2203"/>
                    <a:pt x="2381" y="2216"/>
                  </a:cubicBezTo>
                  <a:cubicBezTo>
                    <a:pt x="2386" y="2217"/>
                    <a:pt x="2392" y="2217"/>
                    <a:pt x="2397" y="2217"/>
                  </a:cubicBezTo>
                  <a:cubicBezTo>
                    <a:pt x="2652" y="2217"/>
                    <a:pt x="3021" y="1920"/>
                    <a:pt x="3021" y="1920"/>
                  </a:cubicBezTo>
                  <a:cubicBezTo>
                    <a:pt x="3021" y="1920"/>
                    <a:pt x="3091" y="1930"/>
                    <a:pt x="3152" y="1930"/>
                  </a:cubicBezTo>
                  <a:cubicBezTo>
                    <a:pt x="3185" y="1930"/>
                    <a:pt x="3215" y="1927"/>
                    <a:pt x="3229" y="1918"/>
                  </a:cubicBezTo>
                  <a:cubicBezTo>
                    <a:pt x="3268" y="1894"/>
                    <a:pt x="3222" y="1737"/>
                    <a:pt x="3222" y="1737"/>
                  </a:cubicBezTo>
                  <a:cubicBezTo>
                    <a:pt x="3397" y="1515"/>
                    <a:pt x="3695" y="1092"/>
                    <a:pt x="3695" y="1092"/>
                  </a:cubicBezTo>
                  <a:cubicBezTo>
                    <a:pt x="3541" y="421"/>
                    <a:pt x="2865" y="1"/>
                    <a:pt x="2368" y="1"/>
                  </a:cubicBezTo>
                  <a:close/>
                </a:path>
              </a:pathLst>
            </a:custGeom>
            <a:solidFill>
              <a:srgbClr val="8B4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6"/>
            <p:cNvSpPr/>
            <p:nvPr/>
          </p:nvSpPr>
          <p:spPr>
            <a:xfrm>
              <a:off x="5221600" y="2493400"/>
              <a:ext cx="145225" cy="85600"/>
            </a:xfrm>
            <a:custGeom>
              <a:avLst/>
              <a:gdLst/>
              <a:ahLst/>
              <a:cxnLst/>
              <a:rect l="l" t="t" r="r" b="b"/>
              <a:pathLst>
                <a:path w="5809" h="3424" extrusionOk="0">
                  <a:moveTo>
                    <a:pt x="159" y="0"/>
                  </a:moveTo>
                  <a:cubicBezTo>
                    <a:pt x="107" y="0"/>
                    <a:pt x="54" y="1"/>
                    <a:pt x="0" y="2"/>
                  </a:cubicBezTo>
                  <a:lnTo>
                    <a:pt x="299" y="2147"/>
                  </a:lnTo>
                  <a:cubicBezTo>
                    <a:pt x="297" y="2148"/>
                    <a:pt x="297" y="2148"/>
                    <a:pt x="297" y="2148"/>
                  </a:cubicBezTo>
                  <a:cubicBezTo>
                    <a:pt x="304" y="2148"/>
                    <a:pt x="1018" y="1941"/>
                    <a:pt x="1747" y="1941"/>
                  </a:cubicBezTo>
                  <a:cubicBezTo>
                    <a:pt x="2012" y="1941"/>
                    <a:pt x="2279" y="1968"/>
                    <a:pt x="2514" y="2043"/>
                  </a:cubicBezTo>
                  <a:cubicBezTo>
                    <a:pt x="3998" y="2514"/>
                    <a:pt x="4377" y="3224"/>
                    <a:pt x="4487" y="3224"/>
                  </a:cubicBezTo>
                  <a:cubicBezTo>
                    <a:pt x="4490" y="3224"/>
                    <a:pt x="4493" y="3223"/>
                    <a:pt x="4497" y="3222"/>
                  </a:cubicBezTo>
                  <a:cubicBezTo>
                    <a:pt x="4626" y="3155"/>
                    <a:pt x="4357" y="2863"/>
                    <a:pt x="4357" y="2863"/>
                  </a:cubicBezTo>
                  <a:cubicBezTo>
                    <a:pt x="4358" y="2862"/>
                    <a:pt x="4359" y="2862"/>
                    <a:pt x="4361" y="2862"/>
                  </a:cubicBezTo>
                  <a:cubicBezTo>
                    <a:pt x="4448" y="2862"/>
                    <a:pt x="5020" y="3423"/>
                    <a:pt x="5174" y="3423"/>
                  </a:cubicBezTo>
                  <a:cubicBezTo>
                    <a:pt x="5186" y="3423"/>
                    <a:pt x="5196" y="3420"/>
                    <a:pt x="5202" y="3412"/>
                  </a:cubicBezTo>
                  <a:cubicBezTo>
                    <a:pt x="5263" y="3338"/>
                    <a:pt x="4866" y="2948"/>
                    <a:pt x="4866" y="2948"/>
                  </a:cubicBezTo>
                  <a:lnTo>
                    <a:pt x="4866" y="2948"/>
                  </a:lnTo>
                  <a:cubicBezTo>
                    <a:pt x="4866" y="2948"/>
                    <a:pt x="5342" y="3302"/>
                    <a:pt x="5480" y="3302"/>
                  </a:cubicBezTo>
                  <a:cubicBezTo>
                    <a:pt x="5492" y="3302"/>
                    <a:pt x="5502" y="3299"/>
                    <a:pt x="5508" y="3293"/>
                  </a:cubicBezTo>
                  <a:cubicBezTo>
                    <a:pt x="5584" y="3219"/>
                    <a:pt x="5063" y="2693"/>
                    <a:pt x="5063" y="2692"/>
                  </a:cubicBezTo>
                  <a:lnTo>
                    <a:pt x="5063" y="2692"/>
                  </a:lnTo>
                  <a:cubicBezTo>
                    <a:pt x="5063" y="2693"/>
                    <a:pt x="5539" y="3100"/>
                    <a:pt x="5691" y="3100"/>
                  </a:cubicBezTo>
                  <a:cubicBezTo>
                    <a:pt x="5707" y="3100"/>
                    <a:pt x="5719" y="3095"/>
                    <a:pt x="5727" y="3085"/>
                  </a:cubicBezTo>
                  <a:cubicBezTo>
                    <a:pt x="5809" y="2980"/>
                    <a:pt x="5194" y="2384"/>
                    <a:pt x="5193" y="2383"/>
                  </a:cubicBezTo>
                  <a:lnTo>
                    <a:pt x="5193" y="2383"/>
                  </a:lnTo>
                  <a:cubicBezTo>
                    <a:pt x="5194" y="2384"/>
                    <a:pt x="5488" y="2649"/>
                    <a:pt x="5604" y="2649"/>
                  </a:cubicBezTo>
                  <a:cubicBezTo>
                    <a:pt x="5625" y="2649"/>
                    <a:pt x="5640" y="2640"/>
                    <a:pt x="5647" y="2619"/>
                  </a:cubicBezTo>
                  <a:cubicBezTo>
                    <a:pt x="5674" y="2535"/>
                    <a:pt x="3633" y="0"/>
                    <a:pt x="159" y="0"/>
                  </a:cubicBezTo>
                  <a:close/>
                </a:path>
              </a:pathLst>
            </a:custGeom>
            <a:solidFill>
              <a:srgbClr val="8B4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6"/>
            <p:cNvSpPr/>
            <p:nvPr/>
          </p:nvSpPr>
          <p:spPr>
            <a:xfrm>
              <a:off x="5085300" y="2686625"/>
              <a:ext cx="139500" cy="118575"/>
            </a:xfrm>
            <a:custGeom>
              <a:avLst/>
              <a:gdLst/>
              <a:ahLst/>
              <a:cxnLst/>
              <a:rect l="l" t="t" r="r" b="b"/>
              <a:pathLst>
                <a:path w="5580" h="4743" extrusionOk="0">
                  <a:moveTo>
                    <a:pt x="2359" y="0"/>
                  </a:moveTo>
                  <a:lnTo>
                    <a:pt x="0" y="761"/>
                  </a:lnTo>
                  <a:cubicBezTo>
                    <a:pt x="0" y="761"/>
                    <a:pt x="1077" y="3237"/>
                    <a:pt x="3259" y="4152"/>
                  </a:cubicBezTo>
                  <a:cubicBezTo>
                    <a:pt x="4119" y="4513"/>
                    <a:pt x="4816" y="4742"/>
                    <a:pt x="5004" y="4742"/>
                  </a:cubicBezTo>
                  <a:cubicBezTo>
                    <a:pt x="5028" y="4742"/>
                    <a:pt x="5044" y="4739"/>
                    <a:pt x="5050" y="4731"/>
                  </a:cubicBezTo>
                  <a:cubicBezTo>
                    <a:pt x="5142" y="4625"/>
                    <a:pt x="4614" y="4463"/>
                    <a:pt x="4614" y="4463"/>
                  </a:cubicBezTo>
                  <a:lnTo>
                    <a:pt x="4614" y="4463"/>
                  </a:lnTo>
                  <a:cubicBezTo>
                    <a:pt x="4615" y="4463"/>
                    <a:pt x="5119" y="4598"/>
                    <a:pt x="5363" y="4598"/>
                  </a:cubicBezTo>
                  <a:cubicBezTo>
                    <a:pt x="5432" y="4598"/>
                    <a:pt x="5480" y="4587"/>
                    <a:pt x="5490" y="4560"/>
                  </a:cubicBezTo>
                  <a:cubicBezTo>
                    <a:pt x="5540" y="4435"/>
                    <a:pt x="4812" y="4193"/>
                    <a:pt x="4812" y="4192"/>
                  </a:cubicBezTo>
                  <a:lnTo>
                    <a:pt x="4812" y="4192"/>
                  </a:lnTo>
                  <a:cubicBezTo>
                    <a:pt x="4812" y="4193"/>
                    <a:pt x="5241" y="4297"/>
                    <a:pt x="5447" y="4297"/>
                  </a:cubicBezTo>
                  <a:cubicBezTo>
                    <a:pt x="5508" y="4297"/>
                    <a:pt x="5550" y="4288"/>
                    <a:pt x="5555" y="4264"/>
                  </a:cubicBezTo>
                  <a:cubicBezTo>
                    <a:pt x="5580" y="4161"/>
                    <a:pt x="4929" y="3893"/>
                    <a:pt x="4929" y="3893"/>
                  </a:cubicBezTo>
                  <a:lnTo>
                    <a:pt x="4929" y="3893"/>
                  </a:lnTo>
                  <a:cubicBezTo>
                    <a:pt x="4929" y="3893"/>
                    <a:pt x="5237" y="3972"/>
                    <a:pt x="5401" y="3972"/>
                  </a:cubicBezTo>
                  <a:cubicBezTo>
                    <a:pt x="5454" y="3972"/>
                    <a:pt x="5492" y="3964"/>
                    <a:pt x="5500" y="3942"/>
                  </a:cubicBezTo>
                  <a:cubicBezTo>
                    <a:pt x="5548" y="3811"/>
                    <a:pt x="4618" y="3578"/>
                    <a:pt x="4594" y="3500"/>
                  </a:cubicBezTo>
                  <a:cubicBezTo>
                    <a:pt x="4594" y="3500"/>
                    <a:pt x="4958" y="3439"/>
                    <a:pt x="4933" y="3341"/>
                  </a:cubicBezTo>
                  <a:cubicBezTo>
                    <a:pt x="4911" y="3247"/>
                    <a:pt x="3916" y="3159"/>
                    <a:pt x="3223" y="2195"/>
                  </a:cubicBezTo>
                  <a:cubicBezTo>
                    <a:pt x="2618" y="1351"/>
                    <a:pt x="2359" y="0"/>
                    <a:pt x="2359" y="0"/>
                  </a:cubicBezTo>
                  <a:close/>
                </a:path>
              </a:pathLst>
            </a:custGeom>
            <a:solidFill>
              <a:srgbClr val="8B4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6"/>
            <p:cNvSpPr/>
            <p:nvPr/>
          </p:nvSpPr>
          <p:spPr>
            <a:xfrm>
              <a:off x="4972700" y="2450525"/>
              <a:ext cx="262550" cy="258125"/>
            </a:xfrm>
            <a:custGeom>
              <a:avLst/>
              <a:gdLst/>
              <a:ahLst/>
              <a:cxnLst/>
              <a:rect l="l" t="t" r="r" b="b"/>
              <a:pathLst>
                <a:path w="10502" h="10325" extrusionOk="0">
                  <a:moveTo>
                    <a:pt x="3621" y="1"/>
                  </a:moveTo>
                  <a:cubicBezTo>
                    <a:pt x="2997" y="1"/>
                    <a:pt x="1" y="4336"/>
                    <a:pt x="345" y="5012"/>
                  </a:cubicBezTo>
                  <a:cubicBezTo>
                    <a:pt x="929" y="6161"/>
                    <a:pt x="3946" y="7711"/>
                    <a:pt x="3946" y="7711"/>
                  </a:cubicBezTo>
                  <a:cubicBezTo>
                    <a:pt x="3880" y="8949"/>
                    <a:pt x="4494" y="10324"/>
                    <a:pt x="4494" y="10324"/>
                  </a:cubicBezTo>
                  <a:cubicBezTo>
                    <a:pt x="4494" y="10324"/>
                    <a:pt x="6060" y="10018"/>
                    <a:pt x="6991" y="9497"/>
                  </a:cubicBezTo>
                  <a:cubicBezTo>
                    <a:pt x="6991" y="9497"/>
                    <a:pt x="6673" y="8484"/>
                    <a:pt x="7646" y="6597"/>
                  </a:cubicBezTo>
                  <a:cubicBezTo>
                    <a:pt x="8853" y="4254"/>
                    <a:pt x="10501" y="3970"/>
                    <a:pt x="10501" y="3970"/>
                  </a:cubicBezTo>
                  <a:cubicBezTo>
                    <a:pt x="10501" y="3970"/>
                    <a:pt x="10497" y="2611"/>
                    <a:pt x="10070" y="1562"/>
                  </a:cubicBezTo>
                  <a:cubicBezTo>
                    <a:pt x="10064" y="1562"/>
                    <a:pt x="10058" y="1562"/>
                    <a:pt x="10052" y="1562"/>
                  </a:cubicBezTo>
                  <a:cubicBezTo>
                    <a:pt x="8107" y="1562"/>
                    <a:pt x="7040" y="2057"/>
                    <a:pt x="7040" y="2057"/>
                  </a:cubicBezTo>
                  <a:cubicBezTo>
                    <a:pt x="7040" y="2057"/>
                    <a:pt x="4996" y="1450"/>
                    <a:pt x="3693" y="30"/>
                  </a:cubicBezTo>
                  <a:cubicBezTo>
                    <a:pt x="3674" y="10"/>
                    <a:pt x="3650" y="1"/>
                    <a:pt x="36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6"/>
            <p:cNvSpPr/>
            <p:nvPr/>
          </p:nvSpPr>
          <p:spPr>
            <a:xfrm>
              <a:off x="5089550" y="2521900"/>
              <a:ext cx="154075" cy="92250"/>
            </a:xfrm>
            <a:custGeom>
              <a:avLst/>
              <a:gdLst/>
              <a:ahLst/>
              <a:cxnLst/>
              <a:rect l="l" t="t" r="r" b="b"/>
              <a:pathLst>
                <a:path w="6163" h="3690" extrusionOk="0">
                  <a:moveTo>
                    <a:pt x="1235" y="2623"/>
                  </a:moveTo>
                  <a:cubicBezTo>
                    <a:pt x="2279" y="3646"/>
                    <a:pt x="2977" y="3602"/>
                    <a:pt x="3372" y="3555"/>
                  </a:cubicBezTo>
                  <a:lnTo>
                    <a:pt x="3372" y="3555"/>
                  </a:lnTo>
                  <a:cubicBezTo>
                    <a:pt x="3835" y="3501"/>
                    <a:pt x="4269" y="3198"/>
                    <a:pt x="4269" y="3198"/>
                  </a:cubicBezTo>
                  <a:lnTo>
                    <a:pt x="4269" y="3198"/>
                  </a:lnTo>
                  <a:cubicBezTo>
                    <a:pt x="4269" y="3198"/>
                    <a:pt x="4142" y="3078"/>
                    <a:pt x="4253" y="2920"/>
                  </a:cubicBezTo>
                  <a:lnTo>
                    <a:pt x="4253" y="2920"/>
                  </a:lnTo>
                  <a:cubicBezTo>
                    <a:pt x="4348" y="2787"/>
                    <a:pt x="4506" y="2890"/>
                    <a:pt x="4506" y="2890"/>
                  </a:cubicBezTo>
                  <a:lnTo>
                    <a:pt x="4506" y="2890"/>
                  </a:lnTo>
                  <a:cubicBezTo>
                    <a:pt x="4506" y="2890"/>
                    <a:pt x="4461" y="3214"/>
                    <a:pt x="4659" y="3368"/>
                  </a:cubicBezTo>
                  <a:lnTo>
                    <a:pt x="4659" y="3368"/>
                  </a:lnTo>
                  <a:cubicBezTo>
                    <a:pt x="5071" y="3690"/>
                    <a:pt x="5549" y="3467"/>
                    <a:pt x="5723" y="3349"/>
                  </a:cubicBezTo>
                  <a:lnTo>
                    <a:pt x="5723" y="3349"/>
                  </a:lnTo>
                  <a:cubicBezTo>
                    <a:pt x="6163" y="3050"/>
                    <a:pt x="6045" y="2456"/>
                    <a:pt x="5535" y="1932"/>
                  </a:cubicBezTo>
                  <a:lnTo>
                    <a:pt x="5535" y="1932"/>
                  </a:lnTo>
                  <a:cubicBezTo>
                    <a:pt x="5082" y="1467"/>
                    <a:pt x="4563" y="1569"/>
                    <a:pt x="4089" y="1670"/>
                  </a:cubicBezTo>
                  <a:lnTo>
                    <a:pt x="4089" y="1670"/>
                  </a:lnTo>
                  <a:cubicBezTo>
                    <a:pt x="3743" y="1745"/>
                    <a:pt x="3422" y="1819"/>
                    <a:pt x="3169" y="1672"/>
                  </a:cubicBezTo>
                  <a:lnTo>
                    <a:pt x="3169" y="1672"/>
                  </a:lnTo>
                  <a:cubicBezTo>
                    <a:pt x="2789" y="1451"/>
                    <a:pt x="2536" y="987"/>
                    <a:pt x="2031" y="300"/>
                  </a:cubicBezTo>
                  <a:lnTo>
                    <a:pt x="2031" y="300"/>
                  </a:lnTo>
                  <a:cubicBezTo>
                    <a:pt x="1878" y="91"/>
                    <a:pt x="1692" y="1"/>
                    <a:pt x="1505" y="1"/>
                  </a:cubicBezTo>
                  <a:lnTo>
                    <a:pt x="1505" y="1"/>
                  </a:lnTo>
                  <a:cubicBezTo>
                    <a:pt x="763" y="1"/>
                    <a:pt x="0" y="1415"/>
                    <a:pt x="1235" y="26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2586;p50">
            <a:extLst>
              <a:ext uri="{FF2B5EF4-FFF2-40B4-BE49-F238E27FC236}">
                <a16:creationId xmlns:a16="http://schemas.microsoft.com/office/drawing/2014/main" id="{A3995AC8-CFDD-467F-93E8-95DBDEB37418}"/>
              </a:ext>
            </a:extLst>
          </p:cNvPr>
          <p:cNvGrpSpPr/>
          <p:nvPr/>
        </p:nvGrpSpPr>
        <p:grpSpPr>
          <a:xfrm>
            <a:off x="1379819" y="2961018"/>
            <a:ext cx="379481" cy="445796"/>
            <a:chOff x="2554206" y="1011105"/>
            <a:chExt cx="613055" cy="720187"/>
          </a:xfrm>
        </p:grpSpPr>
        <p:sp>
          <p:nvSpPr>
            <p:cNvPr id="69" name="Google Shape;2587;p50">
              <a:extLst>
                <a:ext uri="{FF2B5EF4-FFF2-40B4-BE49-F238E27FC236}">
                  <a16:creationId xmlns:a16="http://schemas.microsoft.com/office/drawing/2014/main" id="{FC0D888F-1500-4A6A-BE70-D13A0EFDEABC}"/>
                </a:ext>
              </a:extLst>
            </p:cNvPr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588;p50">
              <a:extLst>
                <a:ext uri="{FF2B5EF4-FFF2-40B4-BE49-F238E27FC236}">
                  <a16:creationId xmlns:a16="http://schemas.microsoft.com/office/drawing/2014/main" id="{1436D2DF-0E14-4345-9027-3FE0F6EB6683}"/>
                </a:ext>
              </a:extLst>
            </p:cNvPr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589;p50">
              <a:extLst>
                <a:ext uri="{FF2B5EF4-FFF2-40B4-BE49-F238E27FC236}">
                  <a16:creationId xmlns:a16="http://schemas.microsoft.com/office/drawing/2014/main" id="{69B00919-D995-4AE3-8AC8-538DACBE56C5}"/>
                </a:ext>
              </a:extLst>
            </p:cNvPr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2586;p50">
            <a:extLst>
              <a:ext uri="{FF2B5EF4-FFF2-40B4-BE49-F238E27FC236}">
                <a16:creationId xmlns:a16="http://schemas.microsoft.com/office/drawing/2014/main" id="{47B43202-352C-4499-AC87-FF1D24146EC3}"/>
              </a:ext>
            </a:extLst>
          </p:cNvPr>
          <p:cNvGrpSpPr/>
          <p:nvPr/>
        </p:nvGrpSpPr>
        <p:grpSpPr>
          <a:xfrm>
            <a:off x="4398016" y="2973134"/>
            <a:ext cx="379481" cy="445796"/>
            <a:chOff x="2554206" y="1011105"/>
            <a:chExt cx="613055" cy="720187"/>
          </a:xfrm>
        </p:grpSpPr>
        <p:sp>
          <p:nvSpPr>
            <p:cNvPr id="73" name="Google Shape;2587;p50">
              <a:extLst>
                <a:ext uri="{FF2B5EF4-FFF2-40B4-BE49-F238E27FC236}">
                  <a16:creationId xmlns:a16="http://schemas.microsoft.com/office/drawing/2014/main" id="{1D62768D-AF8B-4779-973B-89809E100B4D}"/>
                </a:ext>
              </a:extLst>
            </p:cNvPr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588;p50">
              <a:extLst>
                <a:ext uri="{FF2B5EF4-FFF2-40B4-BE49-F238E27FC236}">
                  <a16:creationId xmlns:a16="http://schemas.microsoft.com/office/drawing/2014/main" id="{68DE8FD4-5D5F-433A-83D5-02BE6B19BCA7}"/>
                </a:ext>
              </a:extLst>
            </p:cNvPr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589;p50">
              <a:extLst>
                <a:ext uri="{FF2B5EF4-FFF2-40B4-BE49-F238E27FC236}">
                  <a16:creationId xmlns:a16="http://schemas.microsoft.com/office/drawing/2014/main" id="{8D6734B5-F5E2-4016-A854-F701F798BB06}"/>
                </a:ext>
              </a:extLst>
            </p:cNvPr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2586;p50">
            <a:extLst>
              <a:ext uri="{FF2B5EF4-FFF2-40B4-BE49-F238E27FC236}">
                <a16:creationId xmlns:a16="http://schemas.microsoft.com/office/drawing/2014/main" id="{428CBAF6-6A52-4F80-A399-0908B75405FC}"/>
              </a:ext>
            </a:extLst>
          </p:cNvPr>
          <p:cNvGrpSpPr/>
          <p:nvPr/>
        </p:nvGrpSpPr>
        <p:grpSpPr>
          <a:xfrm>
            <a:off x="7393919" y="2997172"/>
            <a:ext cx="379481" cy="445796"/>
            <a:chOff x="2554206" y="1011105"/>
            <a:chExt cx="613055" cy="720187"/>
          </a:xfrm>
        </p:grpSpPr>
        <p:sp>
          <p:nvSpPr>
            <p:cNvPr id="77" name="Google Shape;2587;p50">
              <a:extLst>
                <a:ext uri="{FF2B5EF4-FFF2-40B4-BE49-F238E27FC236}">
                  <a16:creationId xmlns:a16="http://schemas.microsoft.com/office/drawing/2014/main" id="{789D2212-2157-4B80-946B-CF6DA080134C}"/>
                </a:ext>
              </a:extLst>
            </p:cNvPr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588;p50">
              <a:extLst>
                <a:ext uri="{FF2B5EF4-FFF2-40B4-BE49-F238E27FC236}">
                  <a16:creationId xmlns:a16="http://schemas.microsoft.com/office/drawing/2014/main" id="{BDF72D76-D136-425C-A144-2684001F4324}"/>
                </a:ext>
              </a:extLst>
            </p:cNvPr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589;p50">
              <a:extLst>
                <a:ext uri="{FF2B5EF4-FFF2-40B4-BE49-F238E27FC236}">
                  <a16:creationId xmlns:a16="http://schemas.microsoft.com/office/drawing/2014/main" id="{E0CEA907-AA65-4549-8653-895A4D291BDF}"/>
                </a:ext>
              </a:extLst>
            </p:cNvPr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HUSTLER</a:t>
            </a:r>
            <a:endParaRPr dirty="0"/>
          </a:p>
        </p:txBody>
      </p:sp>
      <p:sp>
        <p:nvSpPr>
          <p:cNvPr id="527" name="Google Shape;527;p22"/>
          <p:cNvSpPr txBox="1"/>
          <p:nvPr/>
        </p:nvSpPr>
        <p:spPr>
          <a:xfrm>
            <a:off x="457234" y="1184400"/>
            <a:ext cx="8238900" cy="4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</a:t>
            </a:r>
            <a:r>
              <a:rPr lang="en-ID" sz="1600" b="1" dirty="0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UR INTAN PRATIWI</a:t>
            </a:r>
            <a:endParaRPr sz="1600" b="1" dirty="0">
              <a:solidFill>
                <a:schemeClr val="lt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528" name="Google Shape;528;p22"/>
          <p:cNvGrpSpPr/>
          <p:nvPr/>
        </p:nvGrpSpPr>
        <p:grpSpPr>
          <a:xfrm>
            <a:off x="1070849" y="1830725"/>
            <a:ext cx="2177613" cy="2600827"/>
            <a:chOff x="3483824" y="2002750"/>
            <a:chExt cx="2177613" cy="2600827"/>
          </a:xfrm>
        </p:grpSpPr>
        <p:sp>
          <p:nvSpPr>
            <p:cNvPr id="529" name="Google Shape;529;p22"/>
            <p:cNvSpPr/>
            <p:nvPr/>
          </p:nvSpPr>
          <p:spPr>
            <a:xfrm>
              <a:off x="4547871" y="2074550"/>
              <a:ext cx="448548" cy="362799"/>
            </a:xfrm>
            <a:custGeom>
              <a:avLst/>
              <a:gdLst/>
              <a:ahLst/>
              <a:cxnLst/>
              <a:rect l="l" t="t" r="r" b="b"/>
              <a:pathLst>
                <a:path w="25281" h="20448" extrusionOk="0">
                  <a:moveTo>
                    <a:pt x="21579" y="0"/>
                  </a:moveTo>
                  <a:cubicBezTo>
                    <a:pt x="20535" y="0"/>
                    <a:pt x="19651" y="569"/>
                    <a:pt x="19651" y="569"/>
                  </a:cubicBezTo>
                  <a:cubicBezTo>
                    <a:pt x="18644" y="219"/>
                    <a:pt x="17870" y="73"/>
                    <a:pt x="17239" y="73"/>
                  </a:cubicBezTo>
                  <a:cubicBezTo>
                    <a:pt x="14613" y="73"/>
                    <a:pt x="14436" y="2593"/>
                    <a:pt x="10113" y="3419"/>
                  </a:cubicBezTo>
                  <a:cubicBezTo>
                    <a:pt x="4850" y="4424"/>
                    <a:pt x="609" y="5220"/>
                    <a:pt x="316" y="10809"/>
                  </a:cubicBezTo>
                  <a:cubicBezTo>
                    <a:pt x="1" y="16817"/>
                    <a:pt x="5576" y="20447"/>
                    <a:pt x="11099" y="20447"/>
                  </a:cubicBezTo>
                  <a:cubicBezTo>
                    <a:pt x="12965" y="20447"/>
                    <a:pt x="14825" y="20033"/>
                    <a:pt x="16450" y="19156"/>
                  </a:cubicBezTo>
                  <a:cubicBezTo>
                    <a:pt x="21874" y="16229"/>
                    <a:pt x="25281" y="12806"/>
                    <a:pt x="24891" y="5679"/>
                  </a:cubicBezTo>
                  <a:cubicBezTo>
                    <a:pt x="24635" y="1004"/>
                    <a:pt x="22966" y="0"/>
                    <a:pt x="215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4876834" y="2147734"/>
              <a:ext cx="428304" cy="273944"/>
            </a:xfrm>
            <a:custGeom>
              <a:avLst/>
              <a:gdLst/>
              <a:ahLst/>
              <a:cxnLst/>
              <a:rect l="l" t="t" r="r" b="b"/>
              <a:pathLst>
                <a:path w="24140" h="15440" extrusionOk="0">
                  <a:moveTo>
                    <a:pt x="22893" y="1"/>
                  </a:moveTo>
                  <a:cubicBezTo>
                    <a:pt x="22491" y="1"/>
                    <a:pt x="22094" y="208"/>
                    <a:pt x="21912" y="681"/>
                  </a:cubicBezTo>
                  <a:cubicBezTo>
                    <a:pt x="21070" y="2500"/>
                    <a:pt x="20083" y="4278"/>
                    <a:pt x="18888" y="5883"/>
                  </a:cubicBezTo>
                  <a:cubicBezTo>
                    <a:pt x="16649" y="9210"/>
                    <a:pt x="13505" y="10503"/>
                    <a:pt x="10080" y="10503"/>
                  </a:cubicBezTo>
                  <a:cubicBezTo>
                    <a:pt x="8298" y="10503"/>
                    <a:pt x="6439" y="10153"/>
                    <a:pt x="4592" y="9557"/>
                  </a:cubicBezTo>
                  <a:lnTo>
                    <a:pt x="4592" y="9557"/>
                  </a:lnTo>
                  <a:cubicBezTo>
                    <a:pt x="4231" y="9415"/>
                    <a:pt x="3887" y="9352"/>
                    <a:pt x="3567" y="9352"/>
                  </a:cubicBezTo>
                  <a:cubicBezTo>
                    <a:pt x="1085" y="9352"/>
                    <a:pt x="0" y="13176"/>
                    <a:pt x="2811" y="14232"/>
                  </a:cubicBezTo>
                  <a:cubicBezTo>
                    <a:pt x="4819" y="15017"/>
                    <a:pt x="7009" y="15439"/>
                    <a:pt x="9192" y="15439"/>
                  </a:cubicBezTo>
                  <a:cubicBezTo>
                    <a:pt x="11977" y="15439"/>
                    <a:pt x="14748" y="14752"/>
                    <a:pt x="17113" y="13256"/>
                  </a:cubicBezTo>
                  <a:cubicBezTo>
                    <a:pt x="21099" y="10565"/>
                    <a:pt x="23138" y="5829"/>
                    <a:pt x="24002" y="1258"/>
                  </a:cubicBezTo>
                  <a:cubicBezTo>
                    <a:pt x="24139" y="492"/>
                    <a:pt x="23512" y="1"/>
                    <a:pt x="22893" y="1"/>
                  </a:cubicBezTo>
                  <a:close/>
                </a:path>
              </a:pathLst>
            </a:custGeom>
            <a:solidFill>
              <a:srgbClr val="F99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4926262" y="2208126"/>
              <a:ext cx="401832" cy="254108"/>
            </a:xfrm>
            <a:custGeom>
              <a:avLst/>
              <a:gdLst/>
              <a:ahLst/>
              <a:cxnLst/>
              <a:rect l="l" t="t" r="r" b="b"/>
              <a:pathLst>
                <a:path w="22648" h="14322" extrusionOk="0">
                  <a:moveTo>
                    <a:pt x="17368" y="1"/>
                  </a:moveTo>
                  <a:cubicBezTo>
                    <a:pt x="16925" y="1"/>
                    <a:pt x="16530" y="512"/>
                    <a:pt x="15250" y="2461"/>
                  </a:cubicBezTo>
                  <a:cubicBezTo>
                    <a:pt x="13215" y="5153"/>
                    <a:pt x="9949" y="6411"/>
                    <a:pt x="6728" y="6411"/>
                  </a:cubicBezTo>
                  <a:cubicBezTo>
                    <a:pt x="5245" y="6411"/>
                    <a:pt x="3772" y="6144"/>
                    <a:pt x="2433" y="5629"/>
                  </a:cubicBezTo>
                  <a:cubicBezTo>
                    <a:pt x="2028" y="5466"/>
                    <a:pt x="1623" y="5411"/>
                    <a:pt x="1262" y="5411"/>
                  </a:cubicBezTo>
                  <a:cubicBezTo>
                    <a:pt x="542" y="5411"/>
                    <a:pt x="0" y="5629"/>
                    <a:pt x="0" y="5629"/>
                  </a:cubicBezTo>
                  <a:lnTo>
                    <a:pt x="1743" y="14013"/>
                  </a:lnTo>
                  <a:cubicBezTo>
                    <a:pt x="2838" y="14224"/>
                    <a:pt x="3928" y="14322"/>
                    <a:pt x="5000" y="14322"/>
                  </a:cubicBezTo>
                  <a:cubicBezTo>
                    <a:pt x="14528" y="14322"/>
                    <a:pt x="22648" y="6547"/>
                    <a:pt x="20561" y="616"/>
                  </a:cubicBezTo>
                  <a:lnTo>
                    <a:pt x="20561" y="616"/>
                  </a:lnTo>
                  <a:cubicBezTo>
                    <a:pt x="20455" y="620"/>
                    <a:pt x="20353" y="621"/>
                    <a:pt x="20255" y="621"/>
                  </a:cubicBezTo>
                  <a:cubicBezTo>
                    <a:pt x="18402" y="621"/>
                    <a:pt x="17856" y="1"/>
                    <a:pt x="17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5024727" y="2042349"/>
              <a:ext cx="609473" cy="138054"/>
            </a:xfrm>
            <a:custGeom>
              <a:avLst/>
              <a:gdLst/>
              <a:ahLst/>
              <a:cxnLst/>
              <a:rect l="l" t="t" r="r" b="b"/>
              <a:pathLst>
                <a:path w="34351" h="7781" extrusionOk="0">
                  <a:moveTo>
                    <a:pt x="33674" y="0"/>
                  </a:moveTo>
                  <a:lnTo>
                    <a:pt x="561" y="5785"/>
                  </a:lnTo>
                  <a:cubicBezTo>
                    <a:pt x="552" y="5785"/>
                    <a:pt x="543" y="5784"/>
                    <a:pt x="534" y="5784"/>
                  </a:cubicBezTo>
                  <a:cubicBezTo>
                    <a:pt x="529" y="5784"/>
                    <a:pt x="525" y="5784"/>
                    <a:pt x="520" y="5785"/>
                  </a:cubicBezTo>
                  <a:cubicBezTo>
                    <a:pt x="213" y="5813"/>
                    <a:pt x="0" y="6281"/>
                    <a:pt x="50" y="6832"/>
                  </a:cubicBezTo>
                  <a:cubicBezTo>
                    <a:pt x="98" y="7365"/>
                    <a:pt x="371" y="7781"/>
                    <a:pt x="667" y="7781"/>
                  </a:cubicBezTo>
                  <a:cubicBezTo>
                    <a:pt x="677" y="7781"/>
                    <a:pt x="686" y="7780"/>
                    <a:pt x="696" y="7779"/>
                  </a:cubicBezTo>
                  <a:cubicBezTo>
                    <a:pt x="709" y="7778"/>
                    <a:pt x="722" y="7776"/>
                    <a:pt x="737" y="7772"/>
                  </a:cubicBezTo>
                  <a:lnTo>
                    <a:pt x="34351" y="7684"/>
                  </a:lnTo>
                  <a:lnTo>
                    <a:pt x="336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5594478" y="2042243"/>
              <a:ext cx="66960" cy="136529"/>
            </a:xfrm>
            <a:custGeom>
              <a:avLst/>
              <a:gdLst/>
              <a:ahLst/>
              <a:cxnLst/>
              <a:rect l="l" t="t" r="r" b="b"/>
              <a:pathLst>
                <a:path w="3774" h="7695" extrusionOk="0">
                  <a:moveTo>
                    <a:pt x="1616" y="0"/>
                  </a:moveTo>
                  <a:cubicBezTo>
                    <a:pt x="1593" y="0"/>
                    <a:pt x="1571" y="1"/>
                    <a:pt x="1549" y="3"/>
                  </a:cubicBezTo>
                  <a:cubicBezTo>
                    <a:pt x="610" y="87"/>
                    <a:pt x="1" y="1875"/>
                    <a:pt x="188" y="3997"/>
                  </a:cubicBezTo>
                  <a:cubicBezTo>
                    <a:pt x="371" y="6070"/>
                    <a:pt x="1245" y="7695"/>
                    <a:pt x="2158" y="7695"/>
                  </a:cubicBezTo>
                  <a:cubicBezTo>
                    <a:pt x="2181" y="7695"/>
                    <a:pt x="2203" y="7694"/>
                    <a:pt x="2225" y="7692"/>
                  </a:cubicBezTo>
                  <a:cubicBezTo>
                    <a:pt x="3164" y="7608"/>
                    <a:pt x="3773" y="5822"/>
                    <a:pt x="3587" y="3698"/>
                  </a:cubicBezTo>
                  <a:cubicBezTo>
                    <a:pt x="3404" y="1625"/>
                    <a:pt x="2530" y="0"/>
                    <a:pt x="16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5603011" y="2059221"/>
              <a:ext cx="50318" cy="102569"/>
            </a:xfrm>
            <a:custGeom>
              <a:avLst/>
              <a:gdLst/>
              <a:ahLst/>
              <a:cxnLst/>
              <a:rect l="l" t="t" r="r" b="b"/>
              <a:pathLst>
                <a:path w="2836" h="5781" extrusionOk="0">
                  <a:moveTo>
                    <a:pt x="1215" y="0"/>
                  </a:moveTo>
                  <a:cubicBezTo>
                    <a:pt x="1198" y="0"/>
                    <a:pt x="1181" y="1"/>
                    <a:pt x="1164" y="2"/>
                  </a:cubicBezTo>
                  <a:cubicBezTo>
                    <a:pt x="457" y="65"/>
                    <a:pt x="0" y="1408"/>
                    <a:pt x="141" y="3003"/>
                  </a:cubicBezTo>
                  <a:cubicBezTo>
                    <a:pt x="278" y="4560"/>
                    <a:pt x="934" y="5781"/>
                    <a:pt x="1622" y="5781"/>
                  </a:cubicBezTo>
                  <a:cubicBezTo>
                    <a:pt x="1639" y="5781"/>
                    <a:pt x="1656" y="5780"/>
                    <a:pt x="1672" y="5778"/>
                  </a:cubicBezTo>
                  <a:cubicBezTo>
                    <a:pt x="2377" y="5715"/>
                    <a:pt x="2835" y="4372"/>
                    <a:pt x="2696" y="2778"/>
                  </a:cubicBezTo>
                  <a:cubicBezTo>
                    <a:pt x="2559" y="1221"/>
                    <a:pt x="1902" y="0"/>
                    <a:pt x="1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4864486" y="2274781"/>
              <a:ext cx="64068" cy="49608"/>
            </a:xfrm>
            <a:custGeom>
              <a:avLst/>
              <a:gdLst/>
              <a:ahLst/>
              <a:cxnLst/>
              <a:rect l="l" t="t" r="r" b="b"/>
              <a:pathLst>
                <a:path w="3611" h="2796" extrusionOk="0">
                  <a:moveTo>
                    <a:pt x="268" y="0"/>
                  </a:moveTo>
                  <a:cubicBezTo>
                    <a:pt x="224" y="497"/>
                    <a:pt x="1" y="1553"/>
                    <a:pt x="1" y="1553"/>
                  </a:cubicBezTo>
                  <a:cubicBezTo>
                    <a:pt x="263" y="2026"/>
                    <a:pt x="1375" y="2795"/>
                    <a:pt x="2289" y="2795"/>
                  </a:cubicBezTo>
                  <a:cubicBezTo>
                    <a:pt x="2801" y="2795"/>
                    <a:pt x="3250" y="2555"/>
                    <a:pt x="3456" y="1888"/>
                  </a:cubicBezTo>
                  <a:lnTo>
                    <a:pt x="3611" y="773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99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2"/>
            <p:cNvSpPr/>
            <p:nvPr/>
          </p:nvSpPr>
          <p:spPr>
            <a:xfrm>
              <a:off x="4435958" y="3299552"/>
              <a:ext cx="185941" cy="236401"/>
            </a:xfrm>
            <a:custGeom>
              <a:avLst/>
              <a:gdLst/>
              <a:ahLst/>
              <a:cxnLst/>
              <a:rect l="l" t="t" r="r" b="b"/>
              <a:pathLst>
                <a:path w="10480" h="13324" extrusionOk="0">
                  <a:moveTo>
                    <a:pt x="7505" y="1"/>
                  </a:moveTo>
                  <a:cubicBezTo>
                    <a:pt x="7065" y="424"/>
                    <a:pt x="2928" y="4637"/>
                    <a:pt x="2557" y="4901"/>
                  </a:cubicBezTo>
                  <a:cubicBezTo>
                    <a:pt x="2042" y="5424"/>
                    <a:pt x="249" y="6362"/>
                    <a:pt x="0" y="6747"/>
                  </a:cubicBezTo>
                  <a:lnTo>
                    <a:pt x="5183" y="13105"/>
                  </a:lnTo>
                  <a:cubicBezTo>
                    <a:pt x="5303" y="13254"/>
                    <a:pt x="5471" y="13323"/>
                    <a:pt x="5638" y="13323"/>
                  </a:cubicBezTo>
                  <a:cubicBezTo>
                    <a:pt x="5878" y="13323"/>
                    <a:pt x="6115" y="13179"/>
                    <a:pt x="6202" y="12917"/>
                  </a:cubicBezTo>
                  <a:cubicBezTo>
                    <a:pt x="6514" y="11415"/>
                    <a:pt x="5205" y="10255"/>
                    <a:pt x="4695" y="8717"/>
                  </a:cubicBezTo>
                  <a:cubicBezTo>
                    <a:pt x="4436" y="8041"/>
                    <a:pt x="4691" y="7276"/>
                    <a:pt x="5303" y="6891"/>
                  </a:cubicBezTo>
                  <a:lnTo>
                    <a:pt x="10480" y="3652"/>
                  </a:lnTo>
                  <a:lnTo>
                    <a:pt x="7505" y="1"/>
                  </a:lnTo>
                  <a:close/>
                </a:path>
              </a:pathLst>
            </a:custGeom>
            <a:solidFill>
              <a:srgbClr val="F99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4435958" y="3386521"/>
              <a:ext cx="123843" cy="150385"/>
            </a:xfrm>
            <a:custGeom>
              <a:avLst/>
              <a:gdLst/>
              <a:ahLst/>
              <a:cxnLst/>
              <a:rect l="l" t="t" r="r" b="b"/>
              <a:pathLst>
                <a:path w="6980" h="8476" extrusionOk="0">
                  <a:moveTo>
                    <a:pt x="2560" y="0"/>
                  </a:moveTo>
                  <a:cubicBezTo>
                    <a:pt x="2557" y="0"/>
                    <a:pt x="1238" y="338"/>
                    <a:pt x="454" y="1154"/>
                  </a:cubicBezTo>
                  <a:cubicBezTo>
                    <a:pt x="261" y="1356"/>
                    <a:pt x="101" y="1585"/>
                    <a:pt x="0" y="1847"/>
                  </a:cubicBezTo>
                  <a:lnTo>
                    <a:pt x="5227" y="8257"/>
                  </a:lnTo>
                  <a:cubicBezTo>
                    <a:pt x="5346" y="8403"/>
                    <a:pt x="5518" y="8476"/>
                    <a:pt x="5688" y="8476"/>
                  </a:cubicBezTo>
                  <a:cubicBezTo>
                    <a:pt x="5881" y="8476"/>
                    <a:pt x="6071" y="8384"/>
                    <a:pt x="6182" y="8201"/>
                  </a:cubicBezTo>
                  <a:cubicBezTo>
                    <a:pt x="6671" y="7397"/>
                    <a:pt x="6980" y="5738"/>
                    <a:pt x="4727" y="2658"/>
                  </a:cubicBezTo>
                  <a:cubicBezTo>
                    <a:pt x="4727" y="2658"/>
                    <a:pt x="3609" y="1897"/>
                    <a:pt x="25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4435958" y="3406995"/>
              <a:ext cx="109791" cy="129893"/>
            </a:xfrm>
            <a:custGeom>
              <a:avLst/>
              <a:gdLst/>
              <a:ahLst/>
              <a:cxnLst/>
              <a:rect l="l" t="t" r="r" b="b"/>
              <a:pathLst>
                <a:path w="6188" h="7321" extrusionOk="0">
                  <a:moveTo>
                    <a:pt x="454" y="0"/>
                  </a:moveTo>
                  <a:cubicBezTo>
                    <a:pt x="261" y="202"/>
                    <a:pt x="101" y="431"/>
                    <a:pt x="0" y="693"/>
                  </a:cubicBezTo>
                  <a:lnTo>
                    <a:pt x="5227" y="7103"/>
                  </a:lnTo>
                  <a:cubicBezTo>
                    <a:pt x="5345" y="7249"/>
                    <a:pt x="5515" y="7321"/>
                    <a:pt x="5684" y="7321"/>
                  </a:cubicBezTo>
                  <a:cubicBezTo>
                    <a:pt x="5881" y="7321"/>
                    <a:pt x="6077" y="7224"/>
                    <a:pt x="6187" y="7034"/>
                  </a:cubicBezTo>
                  <a:lnTo>
                    <a:pt x="454" y="0"/>
                  </a:lnTo>
                  <a:close/>
                </a:path>
              </a:pathLst>
            </a:custGeom>
            <a:solidFill>
              <a:srgbClr val="000000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4833757" y="3374581"/>
              <a:ext cx="161350" cy="180228"/>
            </a:xfrm>
            <a:custGeom>
              <a:avLst/>
              <a:gdLst/>
              <a:ahLst/>
              <a:cxnLst/>
              <a:rect l="l" t="t" r="r" b="b"/>
              <a:pathLst>
                <a:path w="9094" h="10158" extrusionOk="0">
                  <a:moveTo>
                    <a:pt x="860" y="1"/>
                  </a:moveTo>
                  <a:lnTo>
                    <a:pt x="247" y="4623"/>
                  </a:lnTo>
                  <a:cubicBezTo>
                    <a:pt x="276" y="4929"/>
                    <a:pt x="355" y="6615"/>
                    <a:pt x="356" y="6922"/>
                  </a:cubicBezTo>
                  <a:cubicBezTo>
                    <a:pt x="425" y="7653"/>
                    <a:pt x="1" y="9630"/>
                    <a:pt x="137" y="10068"/>
                  </a:cubicBezTo>
                  <a:lnTo>
                    <a:pt x="8329" y="10157"/>
                  </a:lnTo>
                  <a:cubicBezTo>
                    <a:pt x="8332" y="10157"/>
                    <a:pt x="8334" y="10157"/>
                    <a:pt x="8337" y="10157"/>
                  </a:cubicBezTo>
                  <a:cubicBezTo>
                    <a:pt x="8804" y="10157"/>
                    <a:pt x="9093" y="9642"/>
                    <a:pt x="8844" y="9248"/>
                  </a:cubicBezTo>
                  <a:cubicBezTo>
                    <a:pt x="7881" y="8058"/>
                    <a:pt x="6163" y="8318"/>
                    <a:pt x="4658" y="7726"/>
                  </a:cubicBezTo>
                  <a:cubicBezTo>
                    <a:pt x="3971" y="7493"/>
                    <a:pt x="3545" y="6809"/>
                    <a:pt x="3644" y="6092"/>
                  </a:cubicBezTo>
                  <a:lnTo>
                    <a:pt x="4472" y="41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rgbClr val="F99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4829712" y="3497388"/>
              <a:ext cx="165608" cy="57432"/>
            </a:xfrm>
            <a:custGeom>
              <a:avLst/>
              <a:gdLst/>
              <a:ahLst/>
              <a:cxnLst/>
              <a:rect l="l" t="t" r="r" b="b"/>
              <a:pathLst>
                <a:path w="9334" h="3237" extrusionOk="0">
                  <a:moveTo>
                    <a:pt x="584" y="0"/>
                  </a:moveTo>
                  <a:cubicBezTo>
                    <a:pt x="584" y="0"/>
                    <a:pt x="0" y="1230"/>
                    <a:pt x="125" y="2355"/>
                  </a:cubicBezTo>
                  <a:cubicBezTo>
                    <a:pt x="155" y="2632"/>
                    <a:pt x="229" y="2903"/>
                    <a:pt x="365" y="3146"/>
                  </a:cubicBezTo>
                  <a:lnTo>
                    <a:pt x="8638" y="3237"/>
                  </a:lnTo>
                  <a:cubicBezTo>
                    <a:pt x="8640" y="3237"/>
                    <a:pt x="8642" y="3237"/>
                    <a:pt x="8644" y="3237"/>
                  </a:cubicBezTo>
                  <a:cubicBezTo>
                    <a:pt x="9043" y="3237"/>
                    <a:pt x="9334" y="2846"/>
                    <a:pt x="9206" y="2468"/>
                  </a:cubicBezTo>
                  <a:cubicBezTo>
                    <a:pt x="8903" y="1579"/>
                    <a:pt x="7826" y="278"/>
                    <a:pt x="4014" y="40"/>
                  </a:cubicBezTo>
                  <a:cubicBezTo>
                    <a:pt x="4014" y="40"/>
                    <a:pt x="3475" y="193"/>
                    <a:pt x="2522" y="193"/>
                  </a:cubicBezTo>
                  <a:cubicBezTo>
                    <a:pt x="1996" y="193"/>
                    <a:pt x="1342" y="146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4831912" y="3539152"/>
              <a:ext cx="163550" cy="15667"/>
            </a:xfrm>
            <a:custGeom>
              <a:avLst/>
              <a:gdLst/>
              <a:ahLst/>
              <a:cxnLst/>
              <a:rect l="l" t="t" r="r" b="b"/>
              <a:pathLst>
                <a:path w="9218" h="883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278"/>
                    <a:pt x="105" y="549"/>
                    <a:pt x="241" y="792"/>
                  </a:cubicBezTo>
                  <a:lnTo>
                    <a:pt x="8514" y="883"/>
                  </a:lnTo>
                  <a:cubicBezTo>
                    <a:pt x="8516" y="883"/>
                    <a:pt x="8518" y="883"/>
                    <a:pt x="8520" y="883"/>
                  </a:cubicBezTo>
                  <a:cubicBezTo>
                    <a:pt x="8924" y="883"/>
                    <a:pt x="9217" y="481"/>
                    <a:pt x="9077" y="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4868566" y="2182383"/>
              <a:ext cx="64565" cy="111033"/>
            </a:xfrm>
            <a:custGeom>
              <a:avLst/>
              <a:gdLst/>
              <a:ahLst/>
              <a:cxnLst/>
              <a:rect l="l" t="t" r="r" b="b"/>
              <a:pathLst>
                <a:path w="3639" h="6258" extrusionOk="0">
                  <a:moveTo>
                    <a:pt x="1855" y="1"/>
                  </a:moveTo>
                  <a:cubicBezTo>
                    <a:pt x="977" y="1"/>
                    <a:pt x="87" y="596"/>
                    <a:pt x="122" y="1683"/>
                  </a:cubicBezTo>
                  <a:cubicBezTo>
                    <a:pt x="124" y="1743"/>
                    <a:pt x="127" y="1803"/>
                    <a:pt x="133" y="1862"/>
                  </a:cubicBezTo>
                  <a:cubicBezTo>
                    <a:pt x="134" y="1862"/>
                    <a:pt x="134" y="1861"/>
                    <a:pt x="135" y="1861"/>
                  </a:cubicBezTo>
                  <a:lnTo>
                    <a:pt x="135" y="1861"/>
                  </a:lnTo>
                  <a:cubicBezTo>
                    <a:pt x="217" y="1861"/>
                    <a:pt x="182" y="3995"/>
                    <a:pt x="1" y="5529"/>
                  </a:cubicBezTo>
                  <a:cubicBezTo>
                    <a:pt x="1038" y="6158"/>
                    <a:pt x="2235" y="6258"/>
                    <a:pt x="2892" y="6258"/>
                  </a:cubicBezTo>
                  <a:cubicBezTo>
                    <a:pt x="3108" y="6258"/>
                    <a:pt x="3265" y="6247"/>
                    <a:pt x="3340" y="6241"/>
                  </a:cubicBezTo>
                  <a:cubicBezTo>
                    <a:pt x="3605" y="4283"/>
                    <a:pt x="3639" y="2474"/>
                    <a:pt x="3485" y="1317"/>
                  </a:cubicBezTo>
                  <a:cubicBezTo>
                    <a:pt x="3319" y="419"/>
                    <a:pt x="2591" y="1"/>
                    <a:pt x="1855" y="1"/>
                  </a:cubicBezTo>
                  <a:close/>
                </a:path>
              </a:pathLst>
            </a:custGeom>
            <a:solidFill>
              <a:srgbClr val="E57D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4826838" y="2085284"/>
              <a:ext cx="202885" cy="197048"/>
            </a:xfrm>
            <a:custGeom>
              <a:avLst/>
              <a:gdLst/>
              <a:ahLst/>
              <a:cxnLst/>
              <a:rect l="l" t="t" r="r" b="b"/>
              <a:pathLst>
                <a:path w="11435" h="11106" extrusionOk="0">
                  <a:moveTo>
                    <a:pt x="4269" y="1"/>
                  </a:moveTo>
                  <a:cubicBezTo>
                    <a:pt x="3309" y="1"/>
                    <a:pt x="2328" y="384"/>
                    <a:pt x="1646" y="1085"/>
                  </a:cubicBezTo>
                  <a:cubicBezTo>
                    <a:pt x="405" y="2360"/>
                    <a:pt x="1" y="4096"/>
                    <a:pt x="247" y="5973"/>
                  </a:cubicBezTo>
                  <a:cubicBezTo>
                    <a:pt x="514" y="7496"/>
                    <a:pt x="1055" y="9209"/>
                    <a:pt x="2277" y="10204"/>
                  </a:cubicBezTo>
                  <a:lnTo>
                    <a:pt x="2278" y="10204"/>
                  </a:lnTo>
                  <a:cubicBezTo>
                    <a:pt x="2770" y="10601"/>
                    <a:pt x="3369" y="10850"/>
                    <a:pt x="4000" y="10965"/>
                  </a:cubicBezTo>
                  <a:cubicBezTo>
                    <a:pt x="4350" y="11061"/>
                    <a:pt x="4706" y="11106"/>
                    <a:pt x="5061" y="11106"/>
                  </a:cubicBezTo>
                  <a:cubicBezTo>
                    <a:pt x="8300" y="11106"/>
                    <a:pt x="11435" y="7381"/>
                    <a:pt x="8873" y="4730"/>
                  </a:cubicBezTo>
                  <a:cubicBezTo>
                    <a:pt x="7848" y="3808"/>
                    <a:pt x="7607" y="2157"/>
                    <a:pt x="6787" y="1237"/>
                  </a:cubicBezTo>
                  <a:cubicBezTo>
                    <a:pt x="6186" y="390"/>
                    <a:pt x="5238" y="1"/>
                    <a:pt x="4269" y="1"/>
                  </a:cubicBezTo>
                  <a:close/>
                </a:path>
              </a:pathLst>
            </a:custGeom>
            <a:solidFill>
              <a:srgbClr val="F99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4485651" y="2614940"/>
              <a:ext cx="617670" cy="863545"/>
            </a:xfrm>
            <a:custGeom>
              <a:avLst/>
              <a:gdLst/>
              <a:ahLst/>
              <a:cxnLst/>
              <a:rect l="l" t="t" r="r" b="b"/>
              <a:pathLst>
                <a:path w="34813" h="48671" extrusionOk="0">
                  <a:moveTo>
                    <a:pt x="16427" y="1"/>
                  </a:moveTo>
                  <a:cubicBezTo>
                    <a:pt x="14135" y="1"/>
                    <a:pt x="12186" y="730"/>
                    <a:pt x="11243" y="2490"/>
                  </a:cubicBezTo>
                  <a:cubicBezTo>
                    <a:pt x="6315" y="11679"/>
                    <a:pt x="11766" y="26542"/>
                    <a:pt x="986" y="40418"/>
                  </a:cubicBezTo>
                  <a:cubicBezTo>
                    <a:pt x="671" y="40822"/>
                    <a:pt x="342" y="41228"/>
                    <a:pt x="1" y="41630"/>
                  </a:cubicBezTo>
                  <a:cubicBezTo>
                    <a:pt x="1" y="41630"/>
                    <a:pt x="2038" y="45252"/>
                    <a:pt x="4234" y="45741"/>
                  </a:cubicBezTo>
                  <a:cubicBezTo>
                    <a:pt x="4669" y="45376"/>
                    <a:pt x="5093" y="45013"/>
                    <a:pt x="5503" y="44644"/>
                  </a:cubicBezTo>
                  <a:cubicBezTo>
                    <a:pt x="15250" y="35922"/>
                    <a:pt x="17948" y="26022"/>
                    <a:pt x="19083" y="15922"/>
                  </a:cubicBezTo>
                  <a:cubicBezTo>
                    <a:pt x="19083" y="15922"/>
                    <a:pt x="24454" y="26198"/>
                    <a:pt x="19324" y="45741"/>
                  </a:cubicBezTo>
                  <a:lnTo>
                    <a:pt x="19321" y="45741"/>
                  </a:lnTo>
                  <a:cubicBezTo>
                    <a:pt x="19173" y="46314"/>
                    <a:pt x="19020" y="46877"/>
                    <a:pt x="18853" y="47453"/>
                  </a:cubicBezTo>
                  <a:cubicBezTo>
                    <a:pt x="18853" y="47453"/>
                    <a:pt x="20342" y="48670"/>
                    <a:pt x="22532" y="48670"/>
                  </a:cubicBezTo>
                  <a:cubicBezTo>
                    <a:pt x="22890" y="48670"/>
                    <a:pt x="23268" y="48638"/>
                    <a:pt x="23661" y="48562"/>
                  </a:cubicBezTo>
                  <a:cubicBezTo>
                    <a:pt x="27137" y="41953"/>
                    <a:pt x="34812" y="26043"/>
                    <a:pt x="28189" y="5231"/>
                  </a:cubicBezTo>
                  <a:cubicBezTo>
                    <a:pt x="25662" y="2307"/>
                    <a:pt x="20501" y="1"/>
                    <a:pt x="16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4820664" y="2084681"/>
              <a:ext cx="125723" cy="181648"/>
            </a:xfrm>
            <a:custGeom>
              <a:avLst/>
              <a:gdLst/>
              <a:ahLst/>
              <a:cxnLst/>
              <a:rect l="l" t="t" r="r" b="b"/>
              <a:pathLst>
                <a:path w="7086" h="10238" extrusionOk="0">
                  <a:moveTo>
                    <a:pt x="4527" y="0"/>
                  </a:moveTo>
                  <a:cubicBezTo>
                    <a:pt x="1972" y="0"/>
                    <a:pt x="0" y="3231"/>
                    <a:pt x="595" y="6007"/>
                  </a:cubicBezTo>
                  <a:cubicBezTo>
                    <a:pt x="862" y="7530"/>
                    <a:pt x="1403" y="9243"/>
                    <a:pt x="2625" y="10238"/>
                  </a:cubicBezTo>
                  <a:lnTo>
                    <a:pt x="2626" y="10238"/>
                  </a:lnTo>
                  <a:cubicBezTo>
                    <a:pt x="1945" y="9418"/>
                    <a:pt x="1503" y="7567"/>
                    <a:pt x="1503" y="7567"/>
                  </a:cubicBezTo>
                  <a:lnTo>
                    <a:pt x="1806" y="6735"/>
                  </a:lnTo>
                  <a:cubicBezTo>
                    <a:pt x="7086" y="4947"/>
                    <a:pt x="6570" y="697"/>
                    <a:pt x="6570" y="697"/>
                  </a:cubicBezTo>
                  <a:cubicBezTo>
                    <a:pt x="5873" y="212"/>
                    <a:pt x="5181" y="0"/>
                    <a:pt x="4527" y="0"/>
                  </a:cubicBezTo>
                  <a:close/>
                </a:path>
              </a:pathLst>
            </a:custGeom>
            <a:solidFill>
              <a:srgbClr val="E57D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4797884" y="2073752"/>
              <a:ext cx="137877" cy="122867"/>
            </a:xfrm>
            <a:custGeom>
              <a:avLst/>
              <a:gdLst/>
              <a:ahLst/>
              <a:cxnLst/>
              <a:rect l="l" t="t" r="r" b="b"/>
              <a:pathLst>
                <a:path w="7771" h="6925" extrusionOk="0">
                  <a:moveTo>
                    <a:pt x="4451" y="1"/>
                  </a:moveTo>
                  <a:cubicBezTo>
                    <a:pt x="1493" y="1"/>
                    <a:pt x="1" y="3489"/>
                    <a:pt x="1333" y="6009"/>
                  </a:cubicBezTo>
                  <a:lnTo>
                    <a:pt x="3051" y="6925"/>
                  </a:lnTo>
                  <a:cubicBezTo>
                    <a:pt x="7771" y="5134"/>
                    <a:pt x="7284" y="941"/>
                    <a:pt x="7284" y="941"/>
                  </a:cubicBezTo>
                  <a:cubicBezTo>
                    <a:pt x="6243" y="280"/>
                    <a:pt x="5288" y="1"/>
                    <a:pt x="4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4817843" y="2002750"/>
              <a:ext cx="105799" cy="109170"/>
            </a:xfrm>
            <a:custGeom>
              <a:avLst/>
              <a:gdLst/>
              <a:ahLst/>
              <a:cxnLst/>
              <a:rect l="l" t="t" r="r" b="b"/>
              <a:pathLst>
                <a:path w="5963" h="6153" extrusionOk="0">
                  <a:moveTo>
                    <a:pt x="2728" y="0"/>
                  </a:moveTo>
                  <a:cubicBezTo>
                    <a:pt x="1301" y="0"/>
                    <a:pt x="1" y="1405"/>
                    <a:pt x="602" y="3729"/>
                  </a:cubicBezTo>
                  <a:cubicBezTo>
                    <a:pt x="1090" y="5407"/>
                    <a:pt x="2196" y="6152"/>
                    <a:pt x="3235" y="6152"/>
                  </a:cubicBezTo>
                  <a:cubicBezTo>
                    <a:pt x="4662" y="6152"/>
                    <a:pt x="5962" y="4747"/>
                    <a:pt x="5361" y="2424"/>
                  </a:cubicBezTo>
                  <a:cubicBezTo>
                    <a:pt x="4873" y="745"/>
                    <a:pt x="3767" y="0"/>
                    <a:pt x="2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4810055" y="2177575"/>
              <a:ext cx="46060" cy="46663"/>
            </a:xfrm>
            <a:custGeom>
              <a:avLst/>
              <a:gdLst/>
              <a:ahLst/>
              <a:cxnLst/>
              <a:rect l="l" t="t" r="r" b="b"/>
              <a:pathLst>
                <a:path w="2596" h="2630" extrusionOk="0">
                  <a:moveTo>
                    <a:pt x="1235" y="0"/>
                  </a:moveTo>
                  <a:cubicBezTo>
                    <a:pt x="604" y="0"/>
                    <a:pt x="0" y="580"/>
                    <a:pt x="232" y="1556"/>
                  </a:cubicBezTo>
                  <a:cubicBezTo>
                    <a:pt x="392" y="2298"/>
                    <a:pt x="885" y="2630"/>
                    <a:pt x="1362" y="2630"/>
                  </a:cubicBezTo>
                  <a:cubicBezTo>
                    <a:pt x="1993" y="2630"/>
                    <a:pt x="2596" y="2050"/>
                    <a:pt x="2363" y="1073"/>
                  </a:cubicBezTo>
                  <a:cubicBezTo>
                    <a:pt x="2204" y="331"/>
                    <a:pt x="1712" y="0"/>
                    <a:pt x="1235" y="0"/>
                  </a:cubicBezTo>
                  <a:close/>
                </a:path>
              </a:pathLst>
            </a:custGeom>
            <a:solidFill>
              <a:srgbClr val="F99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4820097" y="3426457"/>
              <a:ext cx="99553" cy="52003"/>
            </a:xfrm>
            <a:custGeom>
              <a:avLst/>
              <a:gdLst/>
              <a:ahLst/>
              <a:cxnLst/>
              <a:rect l="l" t="t" r="r" b="b"/>
              <a:pathLst>
                <a:path w="5611" h="2931" extrusionOk="0">
                  <a:moveTo>
                    <a:pt x="467" y="0"/>
                  </a:moveTo>
                  <a:cubicBezTo>
                    <a:pt x="322" y="562"/>
                    <a:pt x="167" y="1132"/>
                    <a:pt x="0" y="1712"/>
                  </a:cubicBezTo>
                  <a:cubicBezTo>
                    <a:pt x="0" y="1712"/>
                    <a:pt x="1491" y="2930"/>
                    <a:pt x="3682" y="2930"/>
                  </a:cubicBezTo>
                  <a:cubicBezTo>
                    <a:pt x="4040" y="2930"/>
                    <a:pt x="4416" y="2898"/>
                    <a:pt x="4808" y="2822"/>
                  </a:cubicBezTo>
                  <a:cubicBezTo>
                    <a:pt x="4808" y="2822"/>
                    <a:pt x="5119" y="2311"/>
                    <a:pt x="5611" y="1361"/>
                  </a:cubicBezTo>
                  <a:lnTo>
                    <a:pt x="5611" y="1361"/>
                  </a:lnTo>
                  <a:cubicBezTo>
                    <a:pt x="5611" y="1361"/>
                    <a:pt x="5361" y="1384"/>
                    <a:pt x="4961" y="1384"/>
                  </a:cubicBezTo>
                  <a:cubicBezTo>
                    <a:pt x="3897" y="1384"/>
                    <a:pt x="1772" y="1218"/>
                    <a:pt x="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4634574" y="2293339"/>
              <a:ext cx="381712" cy="427683"/>
            </a:xfrm>
            <a:custGeom>
              <a:avLst/>
              <a:gdLst/>
              <a:ahLst/>
              <a:cxnLst/>
              <a:rect l="l" t="t" r="r" b="b"/>
              <a:pathLst>
                <a:path w="21514" h="24105" extrusionOk="0">
                  <a:moveTo>
                    <a:pt x="12450" y="0"/>
                  </a:moveTo>
                  <a:cubicBezTo>
                    <a:pt x="9941" y="0"/>
                    <a:pt x="5733" y="532"/>
                    <a:pt x="3716" y="13928"/>
                  </a:cubicBezTo>
                  <a:cubicBezTo>
                    <a:pt x="3513" y="15292"/>
                    <a:pt x="1" y="19271"/>
                    <a:pt x="2573" y="21365"/>
                  </a:cubicBezTo>
                  <a:cubicBezTo>
                    <a:pt x="5719" y="22871"/>
                    <a:pt x="10336" y="24105"/>
                    <a:pt x="14622" y="24105"/>
                  </a:cubicBezTo>
                  <a:cubicBezTo>
                    <a:pt x="16451" y="24105"/>
                    <a:pt x="18220" y="23880"/>
                    <a:pt x="19789" y="23357"/>
                  </a:cubicBezTo>
                  <a:cubicBezTo>
                    <a:pt x="19789" y="23357"/>
                    <a:pt x="20337" y="22932"/>
                    <a:pt x="20186" y="21812"/>
                  </a:cubicBezTo>
                  <a:cubicBezTo>
                    <a:pt x="18825" y="17601"/>
                    <a:pt x="19925" y="15371"/>
                    <a:pt x="20650" y="13246"/>
                  </a:cubicBezTo>
                  <a:cubicBezTo>
                    <a:pt x="21514" y="10847"/>
                    <a:pt x="21307" y="9046"/>
                    <a:pt x="19727" y="6542"/>
                  </a:cubicBezTo>
                  <a:cubicBezTo>
                    <a:pt x="18834" y="5139"/>
                    <a:pt x="19844" y="1316"/>
                    <a:pt x="16440" y="827"/>
                  </a:cubicBezTo>
                  <a:cubicBezTo>
                    <a:pt x="16230" y="1328"/>
                    <a:pt x="15893" y="1521"/>
                    <a:pt x="15505" y="1521"/>
                  </a:cubicBezTo>
                  <a:cubicBezTo>
                    <a:pt x="14668" y="1521"/>
                    <a:pt x="13594" y="625"/>
                    <a:pt x="13058" y="4"/>
                  </a:cubicBezTo>
                  <a:cubicBezTo>
                    <a:pt x="12870" y="4"/>
                    <a:pt x="12666" y="0"/>
                    <a:pt x="1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4759793" y="2197215"/>
              <a:ext cx="409763" cy="278806"/>
            </a:xfrm>
            <a:custGeom>
              <a:avLst/>
              <a:gdLst/>
              <a:ahLst/>
              <a:cxnLst/>
              <a:rect l="l" t="t" r="r" b="b"/>
              <a:pathLst>
                <a:path w="23095" h="15714" extrusionOk="0">
                  <a:moveTo>
                    <a:pt x="21961" y="1"/>
                  </a:moveTo>
                  <a:cubicBezTo>
                    <a:pt x="20696" y="14"/>
                    <a:pt x="20838" y="1530"/>
                    <a:pt x="20503" y="2394"/>
                  </a:cubicBezTo>
                  <a:cubicBezTo>
                    <a:pt x="18713" y="8011"/>
                    <a:pt x="16754" y="10515"/>
                    <a:pt x="13763" y="10515"/>
                  </a:cubicBezTo>
                  <a:cubicBezTo>
                    <a:pt x="11748" y="10515"/>
                    <a:pt x="9265" y="9379"/>
                    <a:pt x="6051" y="7292"/>
                  </a:cubicBezTo>
                  <a:cubicBezTo>
                    <a:pt x="5494" y="6945"/>
                    <a:pt x="4941" y="6794"/>
                    <a:pt x="4421" y="6794"/>
                  </a:cubicBezTo>
                  <a:cubicBezTo>
                    <a:pt x="1788" y="6794"/>
                    <a:pt x="1" y="10662"/>
                    <a:pt x="2806" y="12446"/>
                  </a:cubicBezTo>
                  <a:cubicBezTo>
                    <a:pt x="5928" y="14121"/>
                    <a:pt x="9391" y="15713"/>
                    <a:pt x="13010" y="15713"/>
                  </a:cubicBezTo>
                  <a:cubicBezTo>
                    <a:pt x="13496" y="15713"/>
                    <a:pt x="13984" y="15685"/>
                    <a:pt x="14475" y="15624"/>
                  </a:cubicBezTo>
                  <a:cubicBezTo>
                    <a:pt x="20645" y="14454"/>
                    <a:pt x="22796" y="7474"/>
                    <a:pt x="23010" y="1976"/>
                  </a:cubicBezTo>
                  <a:cubicBezTo>
                    <a:pt x="23095" y="1120"/>
                    <a:pt x="23079" y="51"/>
                    <a:pt x="21961" y="1"/>
                  </a:cubicBezTo>
                  <a:close/>
                </a:path>
              </a:pathLst>
            </a:custGeom>
            <a:solidFill>
              <a:srgbClr val="F99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5114836" y="2088601"/>
              <a:ext cx="110323" cy="137398"/>
            </a:xfrm>
            <a:custGeom>
              <a:avLst/>
              <a:gdLst/>
              <a:ahLst/>
              <a:cxnLst/>
              <a:rect l="l" t="t" r="r" b="b"/>
              <a:pathLst>
                <a:path w="6218" h="7744" extrusionOk="0">
                  <a:moveTo>
                    <a:pt x="3787" y="1"/>
                  </a:moveTo>
                  <a:cubicBezTo>
                    <a:pt x="3714" y="1"/>
                    <a:pt x="3615" y="61"/>
                    <a:pt x="3486" y="198"/>
                  </a:cubicBezTo>
                  <a:cubicBezTo>
                    <a:pt x="3303" y="1192"/>
                    <a:pt x="3035" y="2169"/>
                    <a:pt x="2717" y="3126"/>
                  </a:cubicBezTo>
                  <a:cubicBezTo>
                    <a:pt x="2711" y="3125"/>
                    <a:pt x="2708" y="3122"/>
                    <a:pt x="2702" y="3122"/>
                  </a:cubicBezTo>
                  <a:cubicBezTo>
                    <a:pt x="2654" y="2813"/>
                    <a:pt x="2732" y="68"/>
                    <a:pt x="2283" y="68"/>
                  </a:cubicBezTo>
                  <a:cubicBezTo>
                    <a:pt x="2207" y="68"/>
                    <a:pt x="2116" y="146"/>
                    <a:pt x="2006" y="328"/>
                  </a:cubicBezTo>
                  <a:cubicBezTo>
                    <a:pt x="1993" y="1292"/>
                    <a:pt x="1939" y="2255"/>
                    <a:pt x="1832" y="3213"/>
                  </a:cubicBezTo>
                  <a:cubicBezTo>
                    <a:pt x="1826" y="3214"/>
                    <a:pt x="1591" y="3996"/>
                    <a:pt x="1170" y="4650"/>
                  </a:cubicBezTo>
                  <a:cubicBezTo>
                    <a:pt x="894" y="4312"/>
                    <a:pt x="981" y="3199"/>
                    <a:pt x="524" y="3199"/>
                  </a:cubicBezTo>
                  <a:cubicBezTo>
                    <a:pt x="517" y="3199"/>
                    <a:pt x="509" y="3199"/>
                    <a:pt x="501" y="3200"/>
                  </a:cubicBezTo>
                  <a:cubicBezTo>
                    <a:pt x="0" y="3498"/>
                    <a:pt x="526" y="4838"/>
                    <a:pt x="647" y="5329"/>
                  </a:cubicBezTo>
                  <a:cubicBezTo>
                    <a:pt x="669" y="5582"/>
                    <a:pt x="710" y="6291"/>
                    <a:pt x="876" y="6783"/>
                  </a:cubicBezTo>
                  <a:cubicBezTo>
                    <a:pt x="1019" y="7199"/>
                    <a:pt x="1926" y="7743"/>
                    <a:pt x="2485" y="7743"/>
                  </a:cubicBezTo>
                  <a:cubicBezTo>
                    <a:pt x="2632" y="7743"/>
                    <a:pt x="2755" y="7706"/>
                    <a:pt x="2834" y="7618"/>
                  </a:cubicBezTo>
                  <a:cubicBezTo>
                    <a:pt x="3985" y="6337"/>
                    <a:pt x="4675" y="5102"/>
                    <a:pt x="4708" y="4828"/>
                  </a:cubicBezTo>
                  <a:cubicBezTo>
                    <a:pt x="4885" y="4565"/>
                    <a:pt x="6217" y="1944"/>
                    <a:pt x="5638" y="1944"/>
                  </a:cubicBezTo>
                  <a:cubicBezTo>
                    <a:pt x="5567" y="1944"/>
                    <a:pt x="5468" y="1983"/>
                    <a:pt x="5334" y="2071"/>
                  </a:cubicBezTo>
                  <a:cubicBezTo>
                    <a:pt x="4997" y="2756"/>
                    <a:pt x="4623" y="3430"/>
                    <a:pt x="4171" y="4048"/>
                  </a:cubicBezTo>
                  <a:cubicBezTo>
                    <a:pt x="4169" y="4043"/>
                    <a:pt x="4167" y="4042"/>
                    <a:pt x="4164" y="4037"/>
                  </a:cubicBezTo>
                  <a:cubicBezTo>
                    <a:pt x="4322" y="3733"/>
                    <a:pt x="5399" y="587"/>
                    <a:pt x="4830" y="587"/>
                  </a:cubicBezTo>
                  <a:cubicBezTo>
                    <a:pt x="4757" y="587"/>
                    <a:pt x="4656" y="639"/>
                    <a:pt x="4522" y="757"/>
                  </a:cubicBezTo>
                  <a:cubicBezTo>
                    <a:pt x="4276" y="1690"/>
                    <a:pt x="3926" y="2595"/>
                    <a:pt x="3474" y="3447"/>
                  </a:cubicBezTo>
                  <a:cubicBezTo>
                    <a:pt x="3472" y="3444"/>
                    <a:pt x="3471" y="3444"/>
                    <a:pt x="3469" y="3443"/>
                  </a:cubicBezTo>
                  <a:cubicBezTo>
                    <a:pt x="3520" y="3110"/>
                    <a:pt x="4312" y="1"/>
                    <a:pt x="3787" y="1"/>
                  </a:cubicBezTo>
                  <a:close/>
                </a:path>
              </a:pathLst>
            </a:custGeom>
            <a:solidFill>
              <a:srgbClr val="F99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5125091" y="2215613"/>
              <a:ext cx="46521" cy="24449"/>
            </a:xfrm>
            <a:custGeom>
              <a:avLst/>
              <a:gdLst/>
              <a:ahLst/>
              <a:cxnLst/>
              <a:rect l="l" t="t" r="r" b="b"/>
              <a:pathLst>
                <a:path w="2622" h="1378" extrusionOk="0">
                  <a:moveTo>
                    <a:pt x="241" y="1"/>
                  </a:moveTo>
                  <a:cubicBezTo>
                    <a:pt x="241" y="1"/>
                    <a:pt x="1" y="304"/>
                    <a:pt x="96" y="670"/>
                  </a:cubicBezTo>
                  <a:cubicBezTo>
                    <a:pt x="96" y="670"/>
                    <a:pt x="742" y="1378"/>
                    <a:pt x="1885" y="1378"/>
                  </a:cubicBezTo>
                  <a:cubicBezTo>
                    <a:pt x="2065" y="1378"/>
                    <a:pt x="2256" y="1360"/>
                    <a:pt x="2459" y="1320"/>
                  </a:cubicBezTo>
                  <a:cubicBezTo>
                    <a:pt x="2457" y="1319"/>
                    <a:pt x="2622" y="1049"/>
                    <a:pt x="2483" y="661"/>
                  </a:cubicBezTo>
                  <a:lnTo>
                    <a:pt x="2483" y="661"/>
                  </a:lnTo>
                  <a:cubicBezTo>
                    <a:pt x="2483" y="661"/>
                    <a:pt x="2319" y="714"/>
                    <a:pt x="2044" y="714"/>
                  </a:cubicBezTo>
                  <a:cubicBezTo>
                    <a:pt x="1633" y="714"/>
                    <a:pt x="972" y="595"/>
                    <a:pt x="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4807465" y="2450795"/>
              <a:ext cx="203879" cy="79469"/>
            </a:xfrm>
            <a:custGeom>
              <a:avLst/>
              <a:gdLst/>
              <a:ahLst/>
              <a:cxnLst/>
              <a:rect l="l" t="t" r="r" b="b"/>
              <a:pathLst>
                <a:path w="11491" h="4479" extrusionOk="0">
                  <a:moveTo>
                    <a:pt x="0" y="1"/>
                  </a:moveTo>
                  <a:cubicBezTo>
                    <a:pt x="1" y="1"/>
                    <a:pt x="2647" y="4479"/>
                    <a:pt x="9123" y="4479"/>
                  </a:cubicBezTo>
                  <a:cubicBezTo>
                    <a:pt x="9688" y="4479"/>
                    <a:pt x="10281" y="4445"/>
                    <a:pt x="10905" y="4371"/>
                  </a:cubicBezTo>
                  <a:cubicBezTo>
                    <a:pt x="11236" y="3400"/>
                    <a:pt x="11491" y="2451"/>
                    <a:pt x="11394" y="134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4691825" y="2261156"/>
              <a:ext cx="511942" cy="254516"/>
            </a:xfrm>
            <a:custGeom>
              <a:avLst/>
              <a:gdLst/>
              <a:ahLst/>
              <a:cxnLst/>
              <a:rect l="l" t="t" r="r" b="b"/>
              <a:pathLst>
                <a:path w="28854" h="14345" extrusionOk="0">
                  <a:moveTo>
                    <a:pt x="23710" y="0"/>
                  </a:moveTo>
                  <a:cubicBezTo>
                    <a:pt x="23082" y="0"/>
                    <a:pt x="22585" y="608"/>
                    <a:pt x="21151" y="3422"/>
                  </a:cubicBezTo>
                  <a:cubicBezTo>
                    <a:pt x="20226" y="5329"/>
                    <a:pt x="18520" y="6053"/>
                    <a:pt x="16806" y="6245"/>
                  </a:cubicBezTo>
                  <a:cubicBezTo>
                    <a:pt x="16670" y="6261"/>
                    <a:pt x="16535" y="6268"/>
                    <a:pt x="16399" y="6268"/>
                  </a:cubicBezTo>
                  <a:cubicBezTo>
                    <a:pt x="14827" y="6268"/>
                    <a:pt x="13298" y="5284"/>
                    <a:pt x="12086" y="4254"/>
                  </a:cubicBezTo>
                  <a:cubicBezTo>
                    <a:pt x="10773" y="3135"/>
                    <a:pt x="8774" y="2167"/>
                    <a:pt x="8774" y="2167"/>
                  </a:cubicBezTo>
                  <a:lnTo>
                    <a:pt x="8774" y="2167"/>
                  </a:lnTo>
                  <a:cubicBezTo>
                    <a:pt x="0" y="2542"/>
                    <a:pt x="6114" y="13888"/>
                    <a:pt x="13214" y="14243"/>
                  </a:cubicBezTo>
                  <a:cubicBezTo>
                    <a:pt x="13626" y="14308"/>
                    <a:pt x="14125" y="14345"/>
                    <a:pt x="14684" y="14345"/>
                  </a:cubicBezTo>
                  <a:cubicBezTo>
                    <a:pt x="18200" y="14345"/>
                    <a:pt x="24134" y="12884"/>
                    <a:pt x="26320" y="7711"/>
                  </a:cubicBezTo>
                  <a:cubicBezTo>
                    <a:pt x="28853" y="1717"/>
                    <a:pt x="26690" y="289"/>
                    <a:pt x="26690" y="289"/>
                  </a:cubicBezTo>
                  <a:lnTo>
                    <a:pt x="26690" y="289"/>
                  </a:lnTo>
                  <a:cubicBezTo>
                    <a:pt x="26376" y="334"/>
                    <a:pt x="26096" y="353"/>
                    <a:pt x="25845" y="353"/>
                  </a:cubicBezTo>
                  <a:cubicBezTo>
                    <a:pt x="24743" y="353"/>
                    <a:pt x="24189" y="0"/>
                    <a:pt x="237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4485598" y="3332001"/>
              <a:ext cx="97672" cy="94479"/>
            </a:xfrm>
            <a:custGeom>
              <a:avLst/>
              <a:gdLst/>
              <a:ahLst/>
              <a:cxnLst/>
              <a:rect l="l" t="t" r="r" b="b"/>
              <a:pathLst>
                <a:path w="5505" h="5325" extrusionOk="0">
                  <a:moveTo>
                    <a:pt x="988" y="1"/>
                  </a:moveTo>
                  <a:cubicBezTo>
                    <a:pt x="988" y="1"/>
                    <a:pt x="988" y="1"/>
                    <a:pt x="988" y="1"/>
                  </a:cubicBezTo>
                  <a:lnTo>
                    <a:pt x="988" y="1"/>
                  </a:lnTo>
                  <a:cubicBezTo>
                    <a:pt x="988" y="1"/>
                    <a:pt x="988" y="1"/>
                    <a:pt x="988" y="1"/>
                  </a:cubicBezTo>
                  <a:cubicBezTo>
                    <a:pt x="988" y="1"/>
                    <a:pt x="988" y="1"/>
                    <a:pt x="988" y="1"/>
                  </a:cubicBezTo>
                  <a:close/>
                  <a:moveTo>
                    <a:pt x="988" y="1"/>
                  </a:moveTo>
                  <a:cubicBezTo>
                    <a:pt x="673" y="405"/>
                    <a:pt x="343" y="811"/>
                    <a:pt x="1" y="1213"/>
                  </a:cubicBezTo>
                  <a:cubicBezTo>
                    <a:pt x="1" y="1213"/>
                    <a:pt x="2039" y="4835"/>
                    <a:pt x="4236" y="5324"/>
                  </a:cubicBezTo>
                  <a:cubicBezTo>
                    <a:pt x="4671" y="4959"/>
                    <a:pt x="5094" y="4596"/>
                    <a:pt x="5504" y="4227"/>
                  </a:cubicBezTo>
                  <a:cubicBezTo>
                    <a:pt x="2777" y="3340"/>
                    <a:pt x="988" y="3"/>
                    <a:pt x="9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5134334" y="2277017"/>
              <a:ext cx="53813" cy="160179"/>
            </a:xfrm>
            <a:custGeom>
              <a:avLst/>
              <a:gdLst/>
              <a:ahLst/>
              <a:cxnLst/>
              <a:rect l="l" t="t" r="r" b="b"/>
              <a:pathLst>
                <a:path w="3033" h="9028" extrusionOk="0">
                  <a:moveTo>
                    <a:pt x="2277" y="0"/>
                  </a:moveTo>
                  <a:cubicBezTo>
                    <a:pt x="2257" y="0"/>
                    <a:pt x="2236" y="6"/>
                    <a:pt x="2218" y="18"/>
                  </a:cubicBezTo>
                  <a:cubicBezTo>
                    <a:pt x="2168" y="48"/>
                    <a:pt x="2154" y="116"/>
                    <a:pt x="2184" y="166"/>
                  </a:cubicBezTo>
                  <a:cubicBezTo>
                    <a:pt x="2192" y="174"/>
                    <a:pt x="2802" y="1172"/>
                    <a:pt x="2344" y="3431"/>
                  </a:cubicBezTo>
                  <a:cubicBezTo>
                    <a:pt x="1675" y="6737"/>
                    <a:pt x="54" y="8831"/>
                    <a:pt x="38" y="8851"/>
                  </a:cubicBezTo>
                  <a:cubicBezTo>
                    <a:pt x="1" y="8900"/>
                    <a:pt x="8" y="8967"/>
                    <a:pt x="57" y="9004"/>
                  </a:cubicBezTo>
                  <a:cubicBezTo>
                    <a:pt x="74" y="9020"/>
                    <a:pt x="98" y="9027"/>
                    <a:pt x="123" y="9027"/>
                  </a:cubicBezTo>
                  <a:cubicBezTo>
                    <a:pt x="153" y="9027"/>
                    <a:pt x="184" y="9012"/>
                    <a:pt x="207" y="8988"/>
                  </a:cubicBezTo>
                  <a:cubicBezTo>
                    <a:pt x="224" y="8964"/>
                    <a:pt x="1874" y="6835"/>
                    <a:pt x="2555" y="3475"/>
                  </a:cubicBezTo>
                  <a:cubicBezTo>
                    <a:pt x="3032" y="1119"/>
                    <a:pt x="2394" y="92"/>
                    <a:pt x="2366" y="50"/>
                  </a:cubicBezTo>
                  <a:cubicBezTo>
                    <a:pt x="2347" y="17"/>
                    <a:pt x="2312" y="0"/>
                    <a:pt x="2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4904120" y="2322506"/>
              <a:ext cx="163887" cy="52039"/>
            </a:xfrm>
            <a:custGeom>
              <a:avLst/>
              <a:gdLst/>
              <a:ahLst/>
              <a:cxnLst/>
              <a:rect l="l" t="t" r="r" b="b"/>
              <a:pathLst>
                <a:path w="9237" h="2933" extrusionOk="0">
                  <a:moveTo>
                    <a:pt x="9114" y="0"/>
                  </a:moveTo>
                  <a:cubicBezTo>
                    <a:pt x="9075" y="0"/>
                    <a:pt x="9037" y="22"/>
                    <a:pt x="9017" y="60"/>
                  </a:cubicBezTo>
                  <a:cubicBezTo>
                    <a:pt x="7823" y="2430"/>
                    <a:pt x="5568" y="2715"/>
                    <a:pt x="4558" y="2715"/>
                  </a:cubicBezTo>
                  <a:cubicBezTo>
                    <a:pt x="4247" y="2715"/>
                    <a:pt x="4053" y="2688"/>
                    <a:pt x="4045" y="2686"/>
                  </a:cubicBezTo>
                  <a:cubicBezTo>
                    <a:pt x="4042" y="2685"/>
                    <a:pt x="4038" y="2685"/>
                    <a:pt x="4035" y="2685"/>
                  </a:cubicBezTo>
                  <a:cubicBezTo>
                    <a:pt x="2538" y="2616"/>
                    <a:pt x="214" y="731"/>
                    <a:pt x="191" y="714"/>
                  </a:cubicBezTo>
                  <a:cubicBezTo>
                    <a:pt x="170" y="697"/>
                    <a:pt x="146" y="689"/>
                    <a:pt x="122" y="689"/>
                  </a:cubicBezTo>
                  <a:cubicBezTo>
                    <a:pt x="91" y="689"/>
                    <a:pt x="60" y="703"/>
                    <a:pt x="38" y="728"/>
                  </a:cubicBezTo>
                  <a:cubicBezTo>
                    <a:pt x="0" y="774"/>
                    <a:pt x="8" y="841"/>
                    <a:pt x="53" y="881"/>
                  </a:cubicBezTo>
                  <a:cubicBezTo>
                    <a:pt x="150" y="958"/>
                    <a:pt x="2450" y="2821"/>
                    <a:pt x="4017" y="2899"/>
                  </a:cubicBezTo>
                  <a:cubicBezTo>
                    <a:pt x="4058" y="2904"/>
                    <a:pt x="4265" y="2932"/>
                    <a:pt x="4580" y="2932"/>
                  </a:cubicBezTo>
                  <a:cubicBezTo>
                    <a:pt x="4937" y="2932"/>
                    <a:pt x="5436" y="2897"/>
                    <a:pt x="5991" y="2758"/>
                  </a:cubicBezTo>
                  <a:cubicBezTo>
                    <a:pt x="6989" y="2508"/>
                    <a:pt x="8357" y="1850"/>
                    <a:pt x="9209" y="157"/>
                  </a:cubicBezTo>
                  <a:cubicBezTo>
                    <a:pt x="9237" y="104"/>
                    <a:pt x="9215" y="40"/>
                    <a:pt x="9162" y="12"/>
                  </a:cubicBezTo>
                  <a:cubicBezTo>
                    <a:pt x="9146" y="4"/>
                    <a:pt x="9130" y="0"/>
                    <a:pt x="9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3483824" y="3551553"/>
              <a:ext cx="1643293" cy="1052024"/>
            </a:xfrm>
            <a:custGeom>
              <a:avLst/>
              <a:gdLst/>
              <a:ahLst/>
              <a:cxnLst/>
              <a:rect l="l" t="t" r="r" b="b"/>
              <a:pathLst>
                <a:path w="92619" h="59294" extrusionOk="0">
                  <a:moveTo>
                    <a:pt x="92619" y="0"/>
                  </a:moveTo>
                  <a:lnTo>
                    <a:pt x="52739" y="50"/>
                  </a:lnTo>
                  <a:lnTo>
                    <a:pt x="60593" y="9643"/>
                  </a:lnTo>
                  <a:lnTo>
                    <a:pt x="3259" y="56623"/>
                  </a:lnTo>
                  <a:lnTo>
                    <a:pt x="0" y="59294"/>
                  </a:lnTo>
                  <a:lnTo>
                    <a:pt x="20202" y="59294"/>
                  </a:lnTo>
                  <a:lnTo>
                    <a:pt x="23462" y="56623"/>
                  </a:lnTo>
                  <a:lnTo>
                    <a:pt x="926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3842238" y="3551553"/>
              <a:ext cx="1284859" cy="1052024"/>
            </a:xfrm>
            <a:custGeom>
              <a:avLst/>
              <a:gdLst/>
              <a:ahLst/>
              <a:cxnLst/>
              <a:rect l="l" t="t" r="r" b="b"/>
              <a:pathLst>
                <a:path w="72417" h="59294" extrusionOk="0">
                  <a:moveTo>
                    <a:pt x="72417" y="0"/>
                  </a:moveTo>
                  <a:lnTo>
                    <a:pt x="3260" y="56623"/>
                  </a:lnTo>
                  <a:lnTo>
                    <a:pt x="0" y="59294"/>
                  </a:lnTo>
                  <a:lnTo>
                    <a:pt x="20682" y="59294"/>
                  </a:lnTo>
                  <a:lnTo>
                    <a:pt x="23904" y="56623"/>
                  </a:lnTo>
                  <a:lnTo>
                    <a:pt x="56645" y="29495"/>
                  </a:lnTo>
                  <a:lnTo>
                    <a:pt x="59637" y="33152"/>
                  </a:lnTo>
                  <a:lnTo>
                    <a:pt x="62705" y="36896"/>
                  </a:lnTo>
                  <a:lnTo>
                    <a:pt x="64497" y="39087"/>
                  </a:lnTo>
                  <a:lnTo>
                    <a:pt x="65388" y="34699"/>
                  </a:lnTo>
                  <a:lnTo>
                    <a:pt x="66906" y="27191"/>
                  </a:lnTo>
                  <a:lnTo>
                    <a:pt x="724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4357127" y="3965783"/>
              <a:ext cx="1062705" cy="637772"/>
            </a:xfrm>
            <a:custGeom>
              <a:avLst/>
              <a:gdLst/>
              <a:ahLst/>
              <a:cxnLst/>
              <a:rect l="l" t="t" r="r" b="b"/>
              <a:pathLst>
                <a:path w="59896" h="35946" extrusionOk="0">
                  <a:moveTo>
                    <a:pt x="59896" y="0"/>
                  </a:moveTo>
                  <a:lnTo>
                    <a:pt x="54586" y="8"/>
                  </a:lnTo>
                  <a:lnTo>
                    <a:pt x="30469" y="37"/>
                  </a:lnTo>
                  <a:lnTo>
                    <a:pt x="29041" y="40"/>
                  </a:lnTo>
                  <a:lnTo>
                    <a:pt x="28342" y="40"/>
                  </a:lnTo>
                  <a:lnTo>
                    <a:pt x="28622" y="383"/>
                  </a:lnTo>
                  <a:lnTo>
                    <a:pt x="29195" y="1080"/>
                  </a:lnTo>
                  <a:lnTo>
                    <a:pt x="34556" y="7629"/>
                  </a:lnTo>
                  <a:lnTo>
                    <a:pt x="3259" y="33275"/>
                  </a:lnTo>
                  <a:lnTo>
                    <a:pt x="1" y="35946"/>
                  </a:lnTo>
                  <a:lnTo>
                    <a:pt x="15994" y="35946"/>
                  </a:lnTo>
                  <a:lnTo>
                    <a:pt x="19257" y="33275"/>
                  </a:lnTo>
                  <a:lnTo>
                    <a:pt x="5989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4640867" y="3965783"/>
              <a:ext cx="778949" cy="637772"/>
            </a:xfrm>
            <a:custGeom>
              <a:avLst/>
              <a:gdLst/>
              <a:ahLst/>
              <a:cxnLst/>
              <a:rect l="l" t="t" r="r" b="b"/>
              <a:pathLst>
                <a:path w="43903" h="35946" extrusionOk="0">
                  <a:moveTo>
                    <a:pt x="43903" y="0"/>
                  </a:moveTo>
                  <a:lnTo>
                    <a:pt x="3264" y="33275"/>
                  </a:lnTo>
                  <a:lnTo>
                    <a:pt x="1" y="35946"/>
                  </a:lnTo>
                  <a:lnTo>
                    <a:pt x="16205" y="35946"/>
                  </a:lnTo>
                  <a:lnTo>
                    <a:pt x="19430" y="33275"/>
                  </a:lnTo>
                  <a:lnTo>
                    <a:pt x="31424" y="23337"/>
                  </a:lnTo>
                  <a:lnTo>
                    <a:pt x="37638" y="30926"/>
                  </a:lnTo>
                  <a:lnTo>
                    <a:pt x="41394" y="12382"/>
                  </a:lnTo>
                  <a:lnTo>
                    <a:pt x="43903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icture containing text, dirty&#10;&#10;Description automatically generated">
            <a:extLst>
              <a:ext uri="{FF2B5EF4-FFF2-40B4-BE49-F238E27FC236}">
                <a16:creationId xmlns:a16="http://schemas.microsoft.com/office/drawing/2014/main" id="{2E5BE595-3382-4080-895F-0EFC45EC21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26" r="1272"/>
          <a:stretch/>
        </p:blipFill>
        <p:spPr>
          <a:xfrm rot="16200000">
            <a:off x="4798176" y="2119089"/>
            <a:ext cx="3110069" cy="2358756"/>
          </a:xfrm>
          <a:prstGeom prst="roundRect">
            <a:avLst>
              <a:gd name="adj" fmla="val 16667"/>
            </a:avLst>
          </a:prstGeom>
          <a:ln w="76200">
            <a:solidFill>
              <a:srgbClr val="638097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JOBDESK AND SKILLS</a:t>
            </a:r>
            <a:endParaRPr dirty="0"/>
          </a:p>
        </p:txBody>
      </p:sp>
      <p:grpSp>
        <p:nvGrpSpPr>
          <p:cNvPr id="1096" name="Google Shape;1096;p32"/>
          <p:cNvGrpSpPr/>
          <p:nvPr/>
        </p:nvGrpSpPr>
        <p:grpSpPr>
          <a:xfrm>
            <a:off x="4190087" y="1129366"/>
            <a:ext cx="3631064" cy="1002007"/>
            <a:chOff x="4190087" y="1129366"/>
            <a:chExt cx="3631064" cy="1002007"/>
          </a:xfrm>
        </p:grpSpPr>
        <p:sp>
          <p:nvSpPr>
            <p:cNvPr id="1097" name="Google Shape;1097;p32"/>
            <p:cNvSpPr txBox="1"/>
            <p:nvPr/>
          </p:nvSpPr>
          <p:spPr>
            <a:xfrm flipH="1">
              <a:off x="5596339" y="1567074"/>
              <a:ext cx="22248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Kemampuan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dalam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promosi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kepada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investor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8" name="Google Shape;1098;p32"/>
            <p:cNvSpPr txBox="1"/>
            <p:nvPr/>
          </p:nvSpPr>
          <p:spPr>
            <a:xfrm flipH="1">
              <a:off x="5596352" y="1129366"/>
              <a:ext cx="2224800" cy="43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SKILLS</a:t>
              </a:r>
              <a:endParaRPr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99" name="Google Shape;1099;p32"/>
            <p:cNvSpPr/>
            <p:nvPr/>
          </p:nvSpPr>
          <p:spPr>
            <a:xfrm flipH="1">
              <a:off x="4190087" y="1227978"/>
              <a:ext cx="760500" cy="760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0" name="Google Shape;1100;p32"/>
            <p:cNvCxnSpPr>
              <a:stCxn id="1098" idx="3"/>
              <a:endCxn id="1099" idx="1"/>
            </p:cNvCxnSpPr>
            <p:nvPr/>
          </p:nvCxnSpPr>
          <p:spPr>
            <a:xfrm flipH="1">
              <a:off x="4950452" y="1348216"/>
              <a:ext cx="645900" cy="260100"/>
            </a:xfrm>
            <a:prstGeom prst="bentConnector3">
              <a:avLst>
                <a:gd name="adj1" fmla="val 49989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1" name="Google Shape;1101;p32"/>
            <p:cNvCxnSpPr>
              <a:stCxn id="1097" idx="3"/>
              <a:endCxn id="1099" idx="1"/>
            </p:cNvCxnSpPr>
            <p:nvPr/>
          </p:nvCxnSpPr>
          <p:spPr>
            <a:xfrm rot="10800000">
              <a:off x="4950439" y="1608324"/>
              <a:ext cx="645900" cy="240900"/>
            </a:xfrm>
            <a:prstGeom prst="bentConnector3">
              <a:avLst>
                <a:gd name="adj1" fmla="val 49989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02" name="Google Shape;1102;p32"/>
          <p:cNvGrpSpPr/>
          <p:nvPr/>
        </p:nvGrpSpPr>
        <p:grpSpPr>
          <a:xfrm>
            <a:off x="1321188" y="1997775"/>
            <a:ext cx="3631064" cy="1002007"/>
            <a:chOff x="1321188" y="1997775"/>
            <a:chExt cx="3631064" cy="1002007"/>
          </a:xfrm>
        </p:grpSpPr>
        <p:sp>
          <p:nvSpPr>
            <p:cNvPr id="1103" name="Google Shape;1103;p32"/>
            <p:cNvSpPr txBox="1"/>
            <p:nvPr/>
          </p:nvSpPr>
          <p:spPr>
            <a:xfrm>
              <a:off x="1321200" y="2435482"/>
              <a:ext cx="22248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Menuangkan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ide dan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inovasi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yang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kreatif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kedalam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sebuah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team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4" name="Google Shape;1104;p32"/>
            <p:cNvSpPr txBox="1"/>
            <p:nvPr/>
          </p:nvSpPr>
          <p:spPr>
            <a:xfrm>
              <a:off x="1321188" y="1997775"/>
              <a:ext cx="2224800" cy="43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JOBDESK</a:t>
              </a:r>
              <a:endParaRPr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4191752" y="2096386"/>
              <a:ext cx="760500" cy="760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6" name="Google Shape;1106;p32"/>
            <p:cNvCxnSpPr>
              <a:stCxn id="1104" idx="3"/>
              <a:endCxn id="1105" idx="1"/>
            </p:cNvCxnSpPr>
            <p:nvPr/>
          </p:nvCxnSpPr>
          <p:spPr>
            <a:xfrm>
              <a:off x="3545988" y="2216625"/>
              <a:ext cx="645900" cy="260100"/>
            </a:xfrm>
            <a:prstGeom prst="bentConnector3">
              <a:avLst>
                <a:gd name="adj1" fmla="val 49989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7" name="Google Shape;1107;p32"/>
            <p:cNvCxnSpPr>
              <a:stCxn id="1103" idx="3"/>
              <a:endCxn id="1105" idx="1"/>
            </p:cNvCxnSpPr>
            <p:nvPr/>
          </p:nvCxnSpPr>
          <p:spPr>
            <a:xfrm rot="10800000" flipH="1">
              <a:off x="3546000" y="2476732"/>
              <a:ext cx="645900" cy="240900"/>
            </a:xfrm>
            <a:prstGeom prst="bentConnector3">
              <a:avLst>
                <a:gd name="adj1" fmla="val 49989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08" name="Google Shape;1108;p32"/>
          <p:cNvGrpSpPr/>
          <p:nvPr/>
        </p:nvGrpSpPr>
        <p:grpSpPr>
          <a:xfrm>
            <a:off x="1321188" y="3734591"/>
            <a:ext cx="3631064" cy="1002007"/>
            <a:chOff x="1321188" y="3734591"/>
            <a:chExt cx="3631064" cy="1002007"/>
          </a:xfrm>
        </p:grpSpPr>
        <p:sp>
          <p:nvSpPr>
            <p:cNvPr id="1109" name="Google Shape;1109;p32"/>
            <p:cNvSpPr txBox="1"/>
            <p:nvPr/>
          </p:nvSpPr>
          <p:spPr>
            <a:xfrm>
              <a:off x="1321200" y="4172299"/>
              <a:ext cx="22248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Memasarkan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website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kepada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investor 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0" name="Google Shape;1110;p32"/>
            <p:cNvSpPr txBox="1"/>
            <p:nvPr/>
          </p:nvSpPr>
          <p:spPr>
            <a:xfrm>
              <a:off x="1321188" y="3734591"/>
              <a:ext cx="2224800" cy="437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JOBDESK</a:t>
              </a:r>
              <a:endParaRPr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4191752" y="3833203"/>
              <a:ext cx="760500" cy="760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2" name="Google Shape;1112;p32"/>
            <p:cNvCxnSpPr>
              <a:stCxn id="1110" idx="3"/>
              <a:endCxn id="1111" idx="1"/>
            </p:cNvCxnSpPr>
            <p:nvPr/>
          </p:nvCxnSpPr>
          <p:spPr>
            <a:xfrm>
              <a:off x="3545988" y="3953441"/>
              <a:ext cx="645900" cy="260100"/>
            </a:xfrm>
            <a:prstGeom prst="bentConnector3">
              <a:avLst>
                <a:gd name="adj1" fmla="val 49989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3" name="Google Shape;1113;p32"/>
            <p:cNvCxnSpPr>
              <a:stCxn id="1109" idx="3"/>
              <a:endCxn id="1111" idx="1"/>
            </p:cNvCxnSpPr>
            <p:nvPr/>
          </p:nvCxnSpPr>
          <p:spPr>
            <a:xfrm rot="10800000" flipH="1">
              <a:off x="3546000" y="4213549"/>
              <a:ext cx="645900" cy="240900"/>
            </a:xfrm>
            <a:prstGeom prst="bentConnector3">
              <a:avLst>
                <a:gd name="adj1" fmla="val 49989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14" name="Google Shape;1114;p32"/>
          <p:cNvGrpSpPr/>
          <p:nvPr/>
        </p:nvGrpSpPr>
        <p:grpSpPr>
          <a:xfrm>
            <a:off x="4190087" y="2866183"/>
            <a:ext cx="3631064" cy="1002007"/>
            <a:chOff x="4190087" y="2866183"/>
            <a:chExt cx="3631064" cy="1002007"/>
          </a:xfrm>
        </p:grpSpPr>
        <p:sp>
          <p:nvSpPr>
            <p:cNvPr id="1115" name="Google Shape;1115;p32"/>
            <p:cNvSpPr txBox="1"/>
            <p:nvPr/>
          </p:nvSpPr>
          <p:spPr>
            <a:xfrm flipH="1">
              <a:off x="5596339" y="3303890"/>
              <a:ext cx="2224800" cy="5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emampuan dalam public speaking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6" name="Google Shape;1116;p32"/>
            <p:cNvSpPr txBox="1"/>
            <p:nvPr/>
          </p:nvSpPr>
          <p:spPr>
            <a:xfrm flipH="1">
              <a:off x="5596352" y="2866183"/>
              <a:ext cx="2224800" cy="43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SKILLS</a:t>
              </a:r>
              <a:endParaRPr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117" name="Google Shape;1117;p32"/>
            <p:cNvSpPr/>
            <p:nvPr/>
          </p:nvSpPr>
          <p:spPr>
            <a:xfrm flipH="1">
              <a:off x="4190087" y="2964795"/>
              <a:ext cx="760500" cy="760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8" name="Google Shape;1118;p32"/>
            <p:cNvCxnSpPr>
              <a:stCxn id="1116" idx="3"/>
              <a:endCxn id="1117" idx="1"/>
            </p:cNvCxnSpPr>
            <p:nvPr/>
          </p:nvCxnSpPr>
          <p:spPr>
            <a:xfrm flipH="1">
              <a:off x="4950452" y="3085033"/>
              <a:ext cx="645900" cy="260100"/>
            </a:xfrm>
            <a:prstGeom prst="bentConnector3">
              <a:avLst>
                <a:gd name="adj1" fmla="val 49989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9" name="Google Shape;1119;p32"/>
            <p:cNvCxnSpPr>
              <a:stCxn id="1115" idx="3"/>
              <a:endCxn id="1117" idx="1"/>
            </p:cNvCxnSpPr>
            <p:nvPr/>
          </p:nvCxnSpPr>
          <p:spPr>
            <a:xfrm rot="10800000">
              <a:off x="4950439" y="3345140"/>
              <a:ext cx="645900" cy="240900"/>
            </a:xfrm>
            <a:prstGeom prst="bentConnector3">
              <a:avLst>
                <a:gd name="adj1" fmla="val 49989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0" name="Google Shape;1120;p32"/>
          <p:cNvGrpSpPr/>
          <p:nvPr/>
        </p:nvGrpSpPr>
        <p:grpSpPr>
          <a:xfrm>
            <a:off x="4444638" y="4015850"/>
            <a:ext cx="254750" cy="395200"/>
            <a:chOff x="1972400" y="4201175"/>
            <a:chExt cx="254750" cy="395200"/>
          </a:xfrm>
        </p:grpSpPr>
        <p:sp>
          <p:nvSpPr>
            <p:cNvPr id="1121" name="Google Shape;1121;p32"/>
            <p:cNvSpPr/>
            <p:nvPr/>
          </p:nvSpPr>
          <p:spPr>
            <a:xfrm>
              <a:off x="1972400" y="4201175"/>
              <a:ext cx="254750" cy="140500"/>
            </a:xfrm>
            <a:custGeom>
              <a:avLst/>
              <a:gdLst/>
              <a:ahLst/>
              <a:cxnLst/>
              <a:rect l="l" t="t" r="r" b="b"/>
              <a:pathLst>
                <a:path w="10190" h="5620" extrusionOk="0">
                  <a:moveTo>
                    <a:pt x="3962" y="1"/>
                  </a:moveTo>
                  <a:lnTo>
                    <a:pt x="1853" y="1054"/>
                  </a:lnTo>
                  <a:lnTo>
                    <a:pt x="1853" y="3767"/>
                  </a:lnTo>
                  <a:lnTo>
                    <a:pt x="0" y="3767"/>
                  </a:lnTo>
                  <a:lnTo>
                    <a:pt x="0" y="5619"/>
                  </a:lnTo>
                  <a:lnTo>
                    <a:pt x="10189" y="5619"/>
                  </a:lnTo>
                  <a:lnTo>
                    <a:pt x="10189" y="3767"/>
                  </a:lnTo>
                  <a:lnTo>
                    <a:pt x="8336" y="3767"/>
                  </a:lnTo>
                  <a:lnTo>
                    <a:pt x="8336" y="1054"/>
                  </a:lnTo>
                  <a:lnTo>
                    <a:pt x="6228" y="1"/>
                  </a:lnTo>
                  <a:lnTo>
                    <a:pt x="5814" y="828"/>
                  </a:lnTo>
                  <a:lnTo>
                    <a:pt x="7411" y="1627"/>
                  </a:lnTo>
                  <a:lnTo>
                    <a:pt x="7411" y="3767"/>
                  </a:lnTo>
                  <a:lnTo>
                    <a:pt x="2779" y="3767"/>
                  </a:lnTo>
                  <a:lnTo>
                    <a:pt x="2779" y="1627"/>
                  </a:lnTo>
                  <a:lnTo>
                    <a:pt x="4376" y="828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1995550" y="4573200"/>
              <a:ext cx="208425" cy="23175"/>
            </a:xfrm>
            <a:custGeom>
              <a:avLst/>
              <a:gdLst/>
              <a:ahLst/>
              <a:cxnLst/>
              <a:rect l="l" t="t" r="r" b="b"/>
              <a:pathLst>
                <a:path w="8337" h="927" extrusionOk="0">
                  <a:moveTo>
                    <a:pt x="1" y="1"/>
                  </a:moveTo>
                  <a:lnTo>
                    <a:pt x="1" y="926"/>
                  </a:lnTo>
                  <a:lnTo>
                    <a:pt x="8337" y="926"/>
                  </a:lnTo>
                  <a:lnTo>
                    <a:pt x="83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2018700" y="4411125"/>
              <a:ext cx="162125" cy="138950"/>
            </a:xfrm>
            <a:custGeom>
              <a:avLst/>
              <a:gdLst/>
              <a:ahLst/>
              <a:cxnLst/>
              <a:rect l="l" t="t" r="r" b="b"/>
              <a:pathLst>
                <a:path w="6485" h="5558" extrusionOk="0">
                  <a:moveTo>
                    <a:pt x="2780" y="1389"/>
                  </a:moveTo>
                  <a:lnTo>
                    <a:pt x="2780" y="4168"/>
                  </a:lnTo>
                  <a:lnTo>
                    <a:pt x="1853" y="4168"/>
                  </a:lnTo>
                  <a:lnTo>
                    <a:pt x="1853" y="1389"/>
                  </a:lnTo>
                  <a:close/>
                  <a:moveTo>
                    <a:pt x="4632" y="1389"/>
                  </a:moveTo>
                  <a:lnTo>
                    <a:pt x="4632" y="4168"/>
                  </a:lnTo>
                  <a:lnTo>
                    <a:pt x="3706" y="4168"/>
                  </a:lnTo>
                  <a:lnTo>
                    <a:pt x="3706" y="1389"/>
                  </a:lnTo>
                  <a:close/>
                  <a:moveTo>
                    <a:pt x="1" y="0"/>
                  </a:moveTo>
                  <a:lnTo>
                    <a:pt x="1" y="5557"/>
                  </a:lnTo>
                  <a:lnTo>
                    <a:pt x="6484" y="5557"/>
                  </a:lnTo>
                  <a:lnTo>
                    <a:pt x="64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1999975" y="4364800"/>
              <a:ext cx="199600" cy="23175"/>
            </a:xfrm>
            <a:custGeom>
              <a:avLst/>
              <a:gdLst/>
              <a:ahLst/>
              <a:cxnLst/>
              <a:rect l="l" t="t" r="r" b="b"/>
              <a:pathLst>
                <a:path w="7984" h="927" extrusionOk="0">
                  <a:moveTo>
                    <a:pt x="1" y="1"/>
                  </a:moveTo>
                  <a:lnTo>
                    <a:pt x="464" y="927"/>
                  </a:lnTo>
                  <a:lnTo>
                    <a:pt x="7520" y="927"/>
                  </a:lnTo>
                  <a:lnTo>
                    <a:pt x="79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32"/>
          <p:cNvGrpSpPr/>
          <p:nvPr/>
        </p:nvGrpSpPr>
        <p:grpSpPr>
          <a:xfrm>
            <a:off x="4477700" y="3147425"/>
            <a:ext cx="185250" cy="395225"/>
            <a:chOff x="2483050" y="3647975"/>
            <a:chExt cx="185250" cy="395225"/>
          </a:xfrm>
        </p:grpSpPr>
        <p:sp>
          <p:nvSpPr>
            <p:cNvPr id="1126" name="Google Shape;1126;p32"/>
            <p:cNvSpPr/>
            <p:nvPr/>
          </p:nvSpPr>
          <p:spPr>
            <a:xfrm>
              <a:off x="2483050" y="3695850"/>
              <a:ext cx="185250" cy="347350"/>
            </a:xfrm>
            <a:custGeom>
              <a:avLst/>
              <a:gdLst/>
              <a:ahLst/>
              <a:cxnLst/>
              <a:rect l="l" t="t" r="r" b="b"/>
              <a:pathLst>
                <a:path w="7410" h="13894" extrusionOk="0">
                  <a:moveTo>
                    <a:pt x="3798" y="2038"/>
                  </a:moveTo>
                  <a:lnTo>
                    <a:pt x="4539" y="2593"/>
                  </a:lnTo>
                  <a:lnTo>
                    <a:pt x="3705" y="3705"/>
                  </a:lnTo>
                  <a:lnTo>
                    <a:pt x="5557" y="3705"/>
                  </a:lnTo>
                  <a:lnTo>
                    <a:pt x="3612" y="6299"/>
                  </a:lnTo>
                  <a:lnTo>
                    <a:pt x="2871" y="5743"/>
                  </a:lnTo>
                  <a:lnTo>
                    <a:pt x="3705" y="4631"/>
                  </a:lnTo>
                  <a:lnTo>
                    <a:pt x="1853" y="4631"/>
                  </a:lnTo>
                  <a:lnTo>
                    <a:pt x="3798" y="2038"/>
                  </a:lnTo>
                  <a:close/>
                  <a:moveTo>
                    <a:pt x="5557" y="7410"/>
                  </a:moveTo>
                  <a:lnTo>
                    <a:pt x="5557" y="8336"/>
                  </a:lnTo>
                  <a:lnTo>
                    <a:pt x="1853" y="8336"/>
                  </a:lnTo>
                  <a:lnTo>
                    <a:pt x="1853" y="7410"/>
                  </a:lnTo>
                  <a:close/>
                  <a:moveTo>
                    <a:pt x="5557" y="9263"/>
                  </a:moveTo>
                  <a:lnTo>
                    <a:pt x="5557" y="10189"/>
                  </a:lnTo>
                  <a:lnTo>
                    <a:pt x="1853" y="10189"/>
                  </a:lnTo>
                  <a:lnTo>
                    <a:pt x="1853" y="9263"/>
                  </a:lnTo>
                  <a:close/>
                  <a:moveTo>
                    <a:pt x="5557" y="11115"/>
                  </a:moveTo>
                  <a:lnTo>
                    <a:pt x="5557" y="12041"/>
                  </a:lnTo>
                  <a:lnTo>
                    <a:pt x="1853" y="12041"/>
                  </a:lnTo>
                  <a:lnTo>
                    <a:pt x="1853" y="11115"/>
                  </a:lnTo>
                  <a:close/>
                  <a:moveTo>
                    <a:pt x="1" y="0"/>
                  </a:moveTo>
                  <a:lnTo>
                    <a:pt x="1" y="13894"/>
                  </a:lnTo>
                  <a:lnTo>
                    <a:pt x="7410" y="13894"/>
                  </a:lnTo>
                  <a:lnTo>
                    <a:pt x="74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2529350" y="3647975"/>
              <a:ext cx="92650" cy="24750"/>
            </a:xfrm>
            <a:custGeom>
              <a:avLst/>
              <a:gdLst/>
              <a:ahLst/>
              <a:cxnLst/>
              <a:rect l="l" t="t" r="r" b="b"/>
              <a:pathLst>
                <a:path w="3706" h="990" extrusionOk="0">
                  <a:moveTo>
                    <a:pt x="1" y="1"/>
                  </a:moveTo>
                  <a:lnTo>
                    <a:pt x="1" y="989"/>
                  </a:lnTo>
                  <a:lnTo>
                    <a:pt x="3705" y="989"/>
                  </a:lnTo>
                  <a:lnTo>
                    <a:pt x="37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32"/>
          <p:cNvGrpSpPr/>
          <p:nvPr/>
        </p:nvGrpSpPr>
        <p:grpSpPr>
          <a:xfrm>
            <a:off x="4372713" y="2279025"/>
            <a:ext cx="395225" cy="395225"/>
            <a:chOff x="2335300" y="3162325"/>
            <a:chExt cx="395225" cy="395225"/>
          </a:xfrm>
        </p:grpSpPr>
        <p:sp>
          <p:nvSpPr>
            <p:cNvPr id="1129" name="Google Shape;1129;p32"/>
            <p:cNvSpPr/>
            <p:nvPr/>
          </p:nvSpPr>
          <p:spPr>
            <a:xfrm>
              <a:off x="2335300" y="3162325"/>
              <a:ext cx="395225" cy="395225"/>
            </a:xfrm>
            <a:custGeom>
              <a:avLst/>
              <a:gdLst/>
              <a:ahLst/>
              <a:cxnLst/>
              <a:rect l="l" t="t" r="r" b="b"/>
              <a:pathLst>
                <a:path w="15809" h="15809" extrusionOk="0">
                  <a:moveTo>
                    <a:pt x="5295" y="2459"/>
                  </a:moveTo>
                  <a:lnTo>
                    <a:pt x="5758" y="3261"/>
                  </a:lnTo>
                  <a:lnTo>
                    <a:pt x="4956" y="3724"/>
                  </a:lnTo>
                  <a:lnTo>
                    <a:pt x="4493" y="2922"/>
                  </a:lnTo>
                  <a:lnTo>
                    <a:pt x="5295" y="2459"/>
                  </a:lnTo>
                  <a:close/>
                  <a:moveTo>
                    <a:pt x="10514" y="2459"/>
                  </a:moveTo>
                  <a:lnTo>
                    <a:pt x="11316" y="2922"/>
                  </a:lnTo>
                  <a:lnTo>
                    <a:pt x="10852" y="3724"/>
                  </a:lnTo>
                  <a:lnTo>
                    <a:pt x="10050" y="3261"/>
                  </a:lnTo>
                  <a:lnTo>
                    <a:pt x="10514" y="2459"/>
                  </a:lnTo>
                  <a:close/>
                  <a:moveTo>
                    <a:pt x="8367" y="1883"/>
                  </a:moveTo>
                  <a:lnTo>
                    <a:pt x="8367" y="3736"/>
                  </a:lnTo>
                  <a:lnTo>
                    <a:pt x="7441" y="3736"/>
                  </a:lnTo>
                  <a:lnTo>
                    <a:pt x="7441" y="1883"/>
                  </a:lnTo>
                  <a:close/>
                  <a:moveTo>
                    <a:pt x="2922" y="4493"/>
                  </a:moveTo>
                  <a:lnTo>
                    <a:pt x="3724" y="4956"/>
                  </a:lnTo>
                  <a:lnTo>
                    <a:pt x="3261" y="5758"/>
                  </a:lnTo>
                  <a:lnTo>
                    <a:pt x="2459" y="5295"/>
                  </a:lnTo>
                  <a:lnTo>
                    <a:pt x="2922" y="4493"/>
                  </a:lnTo>
                  <a:close/>
                  <a:moveTo>
                    <a:pt x="12886" y="4493"/>
                  </a:moveTo>
                  <a:lnTo>
                    <a:pt x="13350" y="5295"/>
                  </a:lnTo>
                  <a:lnTo>
                    <a:pt x="12548" y="5758"/>
                  </a:lnTo>
                  <a:lnTo>
                    <a:pt x="12085" y="4956"/>
                  </a:lnTo>
                  <a:lnTo>
                    <a:pt x="12886" y="4493"/>
                  </a:lnTo>
                  <a:close/>
                  <a:moveTo>
                    <a:pt x="3736" y="7441"/>
                  </a:moveTo>
                  <a:lnTo>
                    <a:pt x="3736" y="8367"/>
                  </a:lnTo>
                  <a:lnTo>
                    <a:pt x="1883" y="8367"/>
                  </a:lnTo>
                  <a:lnTo>
                    <a:pt x="1883" y="7441"/>
                  </a:lnTo>
                  <a:close/>
                  <a:moveTo>
                    <a:pt x="13925" y="7441"/>
                  </a:moveTo>
                  <a:lnTo>
                    <a:pt x="13925" y="8367"/>
                  </a:lnTo>
                  <a:lnTo>
                    <a:pt x="12073" y="8367"/>
                  </a:lnTo>
                  <a:lnTo>
                    <a:pt x="12073" y="7441"/>
                  </a:lnTo>
                  <a:close/>
                  <a:moveTo>
                    <a:pt x="8367" y="4662"/>
                  </a:moveTo>
                  <a:lnTo>
                    <a:pt x="8367" y="6595"/>
                  </a:lnTo>
                  <a:cubicBezTo>
                    <a:pt x="8906" y="6785"/>
                    <a:pt x="9294" y="7301"/>
                    <a:pt x="9294" y="7905"/>
                  </a:cubicBezTo>
                  <a:cubicBezTo>
                    <a:pt x="9294" y="8118"/>
                    <a:pt x="9245" y="8322"/>
                    <a:pt x="9158" y="8503"/>
                  </a:cubicBezTo>
                  <a:lnTo>
                    <a:pt x="11010" y="10355"/>
                  </a:lnTo>
                  <a:lnTo>
                    <a:pt x="10355" y="11010"/>
                  </a:lnTo>
                  <a:lnTo>
                    <a:pt x="8503" y="9158"/>
                  </a:lnTo>
                  <a:cubicBezTo>
                    <a:pt x="8322" y="9245"/>
                    <a:pt x="8118" y="9294"/>
                    <a:pt x="7905" y="9294"/>
                  </a:cubicBezTo>
                  <a:cubicBezTo>
                    <a:pt x="7138" y="9294"/>
                    <a:pt x="6515" y="8671"/>
                    <a:pt x="6515" y="7905"/>
                  </a:cubicBezTo>
                  <a:cubicBezTo>
                    <a:pt x="6515" y="7301"/>
                    <a:pt x="6902" y="6785"/>
                    <a:pt x="7441" y="6595"/>
                  </a:cubicBezTo>
                  <a:lnTo>
                    <a:pt x="7441" y="4662"/>
                  </a:lnTo>
                  <a:close/>
                  <a:moveTo>
                    <a:pt x="3261" y="10051"/>
                  </a:moveTo>
                  <a:lnTo>
                    <a:pt x="3724" y="10852"/>
                  </a:lnTo>
                  <a:lnTo>
                    <a:pt x="2922" y="11316"/>
                  </a:lnTo>
                  <a:lnTo>
                    <a:pt x="2459" y="10514"/>
                  </a:lnTo>
                  <a:lnTo>
                    <a:pt x="3261" y="10051"/>
                  </a:lnTo>
                  <a:close/>
                  <a:moveTo>
                    <a:pt x="12548" y="10051"/>
                  </a:moveTo>
                  <a:lnTo>
                    <a:pt x="13350" y="10514"/>
                  </a:lnTo>
                  <a:lnTo>
                    <a:pt x="12886" y="11316"/>
                  </a:lnTo>
                  <a:lnTo>
                    <a:pt x="12085" y="10852"/>
                  </a:lnTo>
                  <a:lnTo>
                    <a:pt x="12548" y="10051"/>
                  </a:lnTo>
                  <a:close/>
                  <a:moveTo>
                    <a:pt x="4956" y="12085"/>
                  </a:moveTo>
                  <a:lnTo>
                    <a:pt x="5758" y="12548"/>
                  </a:lnTo>
                  <a:lnTo>
                    <a:pt x="5295" y="13350"/>
                  </a:lnTo>
                  <a:lnTo>
                    <a:pt x="4493" y="12886"/>
                  </a:lnTo>
                  <a:lnTo>
                    <a:pt x="4956" y="12085"/>
                  </a:lnTo>
                  <a:close/>
                  <a:moveTo>
                    <a:pt x="10852" y="12085"/>
                  </a:moveTo>
                  <a:lnTo>
                    <a:pt x="11316" y="12886"/>
                  </a:lnTo>
                  <a:lnTo>
                    <a:pt x="10514" y="13350"/>
                  </a:lnTo>
                  <a:lnTo>
                    <a:pt x="10050" y="12548"/>
                  </a:lnTo>
                  <a:lnTo>
                    <a:pt x="10852" y="12085"/>
                  </a:lnTo>
                  <a:close/>
                  <a:moveTo>
                    <a:pt x="8367" y="12073"/>
                  </a:moveTo>
                  <a:lnTo>
                    <a:pt x="8367" y="13925"/>
                  </a:lnTo>
                  <a:lnTo>
                    <a:pt x="7441" y="13925"/>
                  </a:lnTo>
                  <a:lnTo>
                    <a:pt x="7441" y="12073"/>
                  </a:lnTo>
                  <a:close/>
                  <a:moveTo>
                    <a:pt x="7905" y="0"/>
                  </a:moveTo>
                  <a:cubicBezTo>
                    <a:pt x="3532" y="0"/>
                    <a:pt x="0" y="3533"/>
                    <a:pt x="0" y="7905"/>
                  </a:cubicBezTo>
                  <a:cubicBezTo>
                    <a:pt x="0" y="12276"/>
                    <a:pt x="3533" y="15808"/>
                    <a:pt x="7905" y="15808"/>
                  </a:cubicBezTo>
                  <a:cubicBezTo>
                    <a:pt x="12276" y="15808"/>
                    <a:pt x="15808" y="12275"/>
                    <a:pt x="15808" y="7905"/>
                  </a:cubicBezTo>
                  <a:cubicBezTo>
                    <a:pt x="15808" y="3532"/>
                    <a:pt x="12275" y="0"/>
                    <a:pt x="7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2521325" y="3348350"/>
              <a:ext cx="23150" cy="23150"/>
            </a:xfrm>
            <a:custGeom>
              <a:avLst/>
              <a:gdLst/>
              <a:ahLst/>
              <a:cxnLst/>
              <a:rect l="l" t="t" r="r" b="b"/>
              <a:pathLst>
                <a:path w="926" h="926" extrusionOk="0">
                  <a:moveTo>
                    <a:pt x="464" y="0"/>
                  </a:moveTo>
                  <a:cubicBezTo>
                    <a:pt x="207" y="0"/>
                    <a:pt x="0" y="207"/>
                    <a:pt x="0" y="464"/>
                  </a:cubicBezTo>
                  <a:cubicBezTo>
                    <a:pt x="0" y="719"/>
                    <a:pt x="207" y="926"/>
                    <a:pt x="464" y="926"/>
                  </a:cubicBezTo>
                  <a:cubicBezTo>
                    <a:pt x="719" y="926"/>
                    <a:pt x="926" y="719"/>
                    <a:pt x="926" y="464"/>
                  </a:cubicBezTo>
                  <a:cubicBezTo>
                    <a:pt x="926" y="207"/>
                    <a:pt x="719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32"/>
          <p:cNvGrpSpPr/>
          <p:nvPr/>
        </p:nvGrpSpPr>
        <p:grpSpPr>
          <a:xfrm>
            <a:off x="4374388" y="1410625"/>
            <a:ext cx="395225" cy="395200"/>
            <a:chOff x="2296625" y="2634675"/>
            <a:chExt cx="395225" cy="395200"/>
          </a:xfrm>
        </p:grpSpPr>
        <p:sp>
          <p:nvSpPr>
            <p:cNvPr id="1132" name="Google Shape;1132;p32"/>
            <p:cNvSpPr/>
            <p:nvPr/>
          </p:nvSpPr>
          <p:spPr>
            <a:xfrm>
              <a:off x="2389225" y="2704125"/>
              <a:ext cx="23200" cy="23175"/>
            </a:xfrm>
            <a:custGeom>
              <a:avLst/>
              <a:gdLst/>
              <a:ahLst/>
              <a:cxnLst/>
              <a:rect l="l" t="t" r="r" b="b"/>
              <a:pathLst>
                <a:path w="928" h="927" extrusionOk="0">
                  <a:moveTo>
                    <a:pt x="464" y="1"/>
                  </a:moveTo>
                  <a:cubicBezTo>
                    <a:pt x="209" y="1"/>
                    <a:pt x="1" y="208"/>
                    <a:pt x="1" y="464"/>
                  </a:cubicBezTo>
                  <a:cubicBezTo>
                    <a:pt x="1" y="720"/>
                    <a:pt x="209" y="927"/>
                    <a:pt x="464" y="927"/>
                  </a:cubicBezTo>
                  <a:cubicBezTo>
                    <a:pt x="720" y="927"/>
                    <a:pt x="928" y="720"/>
                    <a:pt x="928" y="464"/>
                  </a:cubicBezTo>
                  <a:cubicBezTo>
                    <a:pt x="928" y="208"/>
                    <a:pt x="720" y="1"/>
                    <a:pt x="4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2"/>
            <p:cNvSpPr/>
            <p:nvPr/>
          </p:nvSpPr>
          <p:spPr>
            <a:xfrm>
              <a:off x="2296625" y="2634675"/>
              <a:ext cx="208425" cy="395200"/>
            </a:xfrm>
            <a:custGeom>
              <a:avLst/>
              <a:gdLst/>
              <a:ahLst/>
              <a:cxnLst/>
              <a:rect l="l" t="t" r="r" b="b"/>
              <a:pathLst>
                <a:path w="8337" h="15808" extrusionOk="0">
                  <a:moveTo>
                    <a:pt x="4168" y="1852"/>
                  </a:moveTo>
                  <a:cubicBezTo>
                    <a:pt x="4934" y="1852"/>
                    <a:pt x="5557" y="2475"/>
                    <a:pt x="5557" y="3242"/>
                  </a:cubicBezTo>
                  <a:cubicBezTo>
                    <a:pt x="5557" y="4008"/>
                    <a:pt x="4934" y="4631"/>
                    <a:pt x="4168" y="4631"/>
                  </a:cubicBezTo>
                  <a:cubicBezTo>
                    <a:pt x="3402" y="4631"/>
                    <a:pt x="2778" y="4008"/>
                    <a:pt x="2778" y="3242"/>
                  </a:cubicBezTo>
                  <a:cubicBezTo>
                    <a:pt x="2778" y="2475"/>
                    <a:pt x="3402" y="1852"/>
                    <a:pt x="4168" y="1852"/>
                  </a:cubicBezTo>
                  <a:close/>
                  <a:moveTo>
                    <a:pt x="4168" y="0"/>
                  </a:moveTo>
                  <a:cubicBezTo>
                    <a:pt x="1870" y="0"/>
                    <a:pt x="0" y="1869"/>
                    <a:pt x="0" y="4168"/>
                  </a:cubicBezTo>
                  <a:cubicBezTo>
                    <a:pt x="0" y="5764"/>
                    <a:pt x="908" y="7204"/>
                    <a:pt x="2316" y="7899"/>
                  </a:cubicBezTo>
                  <a:lnTo>
                    <a:pt x="2316" y="14197"/>
                  </a:lnTo>
                  <a:lnTo>
                    <a:pt x="4168" y="15808"/>
                  </a:lnTo>
                  <a:lnTo>
                    <a:pt x="6021" y="14197"/>
                  </a:lnTo>
                  <a:lnTo>
                    <a:pt x="6021" y="12312"/>
                  </a:lnTo>
                  <a:lnTo>
                    <a:pt x="5286" y="11578"/>
                  </a:lnTo>
                  <a:lnTo>
                    <a:pt x="6212" y="10651"/>
                  </a:lnTo>
                  <a:lnTo>
                    <a:pt x="5286" y="9726"/>
                  </a:lnTo>
                  <a:lnTo>
                    <a:pt x="6021" y="8991"/>
                  </a:lnTo>
                  <a:cubicBezTo>
                    <a:pt x="6021" y="8634"/>
                    <a:pt x="6021" y="8262"/>
                    <a:pt x="6022" y="7902"/>
                  </a:cubicBezTo>
                  <a:cubicBezTo>
                    <a:pt x="7407" y="7215"/>
                    <a:pt x="8336" y="5790"/>
                    <a:pt x="8336" y="4168"/>
                  </a:cubicBezTo>
                  <a:cubicBezTo>
                    <a:pt x="8336" y="1869"/>
                    <a:pt x="6467" y="0"/>
                    <a:pt x="4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2467950" y="2789925"/>
              <a:ext cx="141350" cy="157300"/>
            </a:xfrm>
            <a:custGeom>
              <a:avLst/>
              <a:gdLst/>
              <a:ahLst/>
              <a:cxnLst/>
              <a:rect l="l" t="t" r="r" b="b"/>
              <a:pathLst>
                <a:path w="5654" h="6292" extrusionOk="0">
                  <a:moveTo>
                    <a:pt x="1983" y="1"/>
                  </a:moveTo>
                  <a:cubicBezTo>
                    <a:pt x="1586" y="907"/>
                    <a:pt x="932" y="1683"/>
                    <a:pt x="94" y="2229"/>
                  </a:cubicBezTo>
                  <a:lnTo>
                    <a:pt x="94" y="3164"/>
                  </a:lnTo>
                  <a:lnTo>
                    <a:pt x="0" y="3258"/>
                  </a:lnTo>
                  <a:lnTo>
                    <a:pt x="3033" y="6292"/>
                  </a:lnTo>
                  <a:lnTo>
                    <a:pt x="5478" y="6117"/>
                  </a:lnTo>
                  <a:lnTo>
                    <a:pt x="5653" y="3672"/>
                  </a:lnTo>
                  <a:lnTo>
                    <a:pt x="4386" y="2404"/>
                  </a:lnTo>
                  <a:lnTo>
                    <a:pt x="3336" y="2404"/>
                  </a:lnTo>
                  <a:lnTo>
                    <a:pt x="3336" y="1107"/>
                  </a:lnTo>
                  <a:lnTo>
                    <a:pt x="2036" y="1107"/>
                  </a:lnTo>
                  <a:lnTo>
                    <a:pt x="2036" y="56"/>
                  </a:lnTo>
                  <a:cubicBezTo>
                    <a:pt x="2019" y="38"/>
                    <a:pt x="2001" y="20"/>
                    <a:pt x="1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2519475" y="2687750"/>
              <a:ext cx="172375" cy="97450"/>
            </a:xfrm>
            <a:custGeom>
              <a:avLst/>
              <a:gdLst/>
              <a:ahLst/>
              <a:cxnLst/>
              <a:rect l="l" t="t" r="r" b="b"/>
              <a:pathLst>
                <a:path w="6895" h="3898" extrusionOk="0">
                  <a:moveTo>
                    <a:pt x="1741" y="1"/>
                  </a:moveTo>
                  <a:lnTo>
                    <a:pt x="814" y="927"/>
                  </a:lnTo>
                  <a:lnTo>
                    <a:pt x="79" y="193"/>
                  </a:lnTo>
                  <a:lnTo>
                    <a:pt x="0" y="193"/>
                  </a:lnTo>
                  <a:cubicBezTo>
                    <a:pt x="225" y="767"/>
                    <a:pt x="349" y="1392"/>
                    <a:pt x="349" y="2045"/>
                  </a:cubicBezTo>
                  <a:cubicBezTo>
                    <a:pt x="349" y="2693"/>
                    <a:pt x="227" y="3319"/>
                    <a:pt x="0" y="3897"/>
                  </a:cubicBezTo>
                  <a:lnTo>
                    <a:pt x="5286" y="3897"/>
                  </a:lnTo>
                  <a:lnTo>
                    <a:pt x="6894" y="2045"/>
                  </a:lnTo>
                  <a:lnTo>
                    <a:pt x="5286" y="193"/>
                  </a:lnTo>
                  <a:lnTo>
                    <a:pt x="3400" y="193"/>
                  </a:lnTo>
                  <a:lnTo>
                    <a:pt x="2666" y="927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36" name="Google Shape;1136;p32"/>
          <p:cNvCxnSpPr>
            <a:stCxn id="1098" idx="1"/>
            <a:endCxn id="1105" idx="3"/>
          </p:cNvCxnSpPr>
          <p:nvPr/>
        </p:nvCxnSpPr>
        <p:spPr>
          <a:xfrm flipH="1">
            <a:off x="4952252" y="1348216"/>
            <a:ext cx="2868900" cy="1128300"/>
          </a:xfrm>
          <a:prstGeom prst="bentConnector3">
            <a:avLst>
              <a:gd name="adj1" fmla="val -83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37" name="Google Shape;1137;p32"/>
          <p:cNvCxnSpPr>
            <a:stCxn id="1104" idx="1"/>
            <a:endCxn id="1117" idx="3"/>
          </p:cNvCxnSpPr>
          <p:nvPr/>
        </p:nvCxnSpPr>
        <p:spPr>
          <a:xfrm>
            <a:off x="1321188" y="2216625"/>
            <a:ext cx="2868900" cy="1128300"/>
          </a:xfrm>
          <a:prstGeom prst="bentConnector3">
            <a:avLst>
              <a:gd name="adj1" fmla="val -83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38" name="Google Shape;1138;p32"/>
          <p:cNvCxnSpPr>
            <a:stCxn id="1116" idx="1"/>
            <a:endCxn id="1111" idx="3"/>
          </p:cNvCxnSpPr>
          <p:nvPr/>
        </p:nvCxnSpPr>
        <p:spPr>
          <a:xfrm flipH="1">
            <a:off x="4952252" y="3085033"/>
            <a:ext cx="2868900" cy="1128300"/>
          </a:xfrm>
          <a:prstGeom prst="bentConnector3">
            <a:avLst>
              <a:gd name="adj1" fmla="val -83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44"/>
          <p:cNvSpPr txBox="1"/>
          <p:nvPr/>
        </p:nvSpPr>
        <p:spPr>
          <a:xfrm>
            <a:off x="457200" y="1150875"/>
            <a:ext cx="4119300" cy="43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M. IQBAL SALEH</a:t>
            </a:r>
            <a:endParaRPr sz="1600" b="1" dirty="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810" name="Google Shape;1810;p44"/>
          <p:cNvSpPr txBox="1"/>
          <p:nvPr/>
        </p:nvSpPr>
        <p:spPr>
          <a:xfrm>
            <a:off x="4576650" y="1150875"/>
            <a:ext cx="4119300" cy="43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DWI PUTRI </a:t>
            </a:r>
            <a:endParaRPr sz="1600" b="1" dirty="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1811" name="Google Shape;1811;p44"/>
          <p:cNvCxnSpPr/>
          <p:nvPr/>
        </p:nvCxnSpPr>
        <p:spPr>
          <a:xfrm>
            <a:off x="4595575" y="1588575"/>
            <a:ext cx="0" cy="31479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12" name="Google Shape;1812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HACKER</a:t>
            </a:r>
            <a:endParaRPr dirty="0"/>
          </a:p>
        </p:txBody>
      </p:sp>
      <p:grpSp>
        <p:nvGrpSpPr>
          <p:cNvPr id="1813" name="Google Shape;1813;p44"/>
          <p:cNvGrpSpPr/>
          <p:nvPr/>
        </p:nvGrpSpPr>
        <p:grpSpPr>
          <a:xfrm>
            <a:off x="2935492" y="2275659"/>
            <a:ext cx="3246231" cy="1998814"/>
            <a:chOff x="3293100" y="4125175"/>
            <a:chExt cx="1219150" cy="750700"/>
          </a:xfrm>
        </p:grpSpPr>
        <p:sp>
          <p:nvSpPr>
            <p:cNvPr id="1814" name="Google Shape;1814;p44"/>
            <p:cNvSpPr/>
            <p:nvPr/>
          </p:nvSpPr>
          <p:spPr>
            <a:xfrm>
              <a:off x="3293100" y="4667800"/>
              <a:ext cx="364500" cy="204150"/>
            </a:xfrm>
            <a:custGeom>
              <a:avLst/>
              <a:gdLst/>
              <a:ahLst/>
              <a:cxnLst/>
              <a:rect l="l" t="t" r="r" b="b"/>
              <a:pathLst>
                <a:path w="14580" h="8166" extrusionOk="0">
                  <a:moveTo>
                    <a:pt x="1" y="0"/>
                  </a:moveTo>
                  <a:lnTo>
                    <a:pt x="1" y="4592"/>
                  </a:lnTo>
                  <a:cubicBezTo>
                    <a:pt x="1" y="6565"/>
                    <a:pt x="1601" y="8166"/>
                    <a:pt x="3574" y="8166"/>
                  </a:cubicBezTo>
                  <a:lnTo>
                    <a:pt x="3574" y="8166"/>
                  </a:lnTo>
                  <a:lnTo>
                    <a:pt x="14579" y="8166"/>
                  </a:lnTo>
                  <a:lnTo>
                    <a:pt x="145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>
              <a:off x="3407850" y="4667800"/>
              <a:ext cx="16950" cy="86575"/>
            </a:xfrm>
            <a:custGeom>
              <a:avLst/>
              <a:gdLst/>
              <a:ahLst/>
              <a:cxnLst/>
              <a:rect l="l" t="t" r="r" b="b"/>
              <a:pathLst>
                <a:path w="678" h="3463" extrusionOk="0">
                  <a:moveTo>
                    <a:pt x="1" y="0"/>
                  </a:moveTo>
                  <a:lnTo>
                    <a:pt x="1" y="3462"/>
                  </a:lnTo>
                  <a:lnTo>
                    <a:pt x="677" y="3462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>
              <a:off x="3366700" y="4667800"/>
              <a:ext cx="16900" cy="86575"/>
            </a:xfrm>
            <a:custGeom>
              <a:avLst/>
              <a:gdLst/>
              <a:ahLst/>
              <a:cxnLst/>
              <a:rect l="l" t="t" r="r" b="b"/>
              <a:pathLst>
                <a:path w="676" h="3463" extrusionOk="0">
                  <a:moveTo>
                    <a:pt x="0" y="0"/>
                  </a:moveTo>
                  <a:lnTo>
                    <a:pt x="0" y="3462"/>
                  </a:lnTo>
                  <a:lnTo>
                    <a:pt x="675" y="34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>
              <a:off x="3325500" y="4667800"/>
              <a:ext cx="16900" cy="86575"/>
            </a:xfrm>
            <a:custGeom>
              <a:avLst/>
              <a:gdLst/>
              <a:ahLst/>
              <a:cxnLst/>
              <a:rect l="l" t="t" r="r" b="b"/>
              <a:pathLst>
                <a:path w="676" h="3463" extrusionOk="0">
                  <a:moveTo>
                    <a:pt x="0" y="0"/>
                  </a:moveTo>
                  <a:lnTo>
                    <a:pt x="0" y="3462"/>
                  </a:lnTo>
                  <a:lnTo>
                    <a:pt x="676" y="3462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>
              <a:off x="3657575" y="4410325"/>
              <a:ext cx="262425" cy="461625"/>
            </a:xfrm>
            <a:custGeom>
              <a:avLst/>
              <a:gdLst/>
              <a:ahLst/>
              <a:cxnLst/>
              <a:rect l="l" t="t" r="r" b="b"/>
              <a:pathLst>
                <a:path w="10497" h="18465" extrusionOk="0">
                  <a:moveTo>
                    <a:pt x="0" y="18465"/>
                  </a:moveTo>
                  <a:lnTo>
                    <a:pt x="10497" y="18465"/>
                  </a:lnTo>
                  <a:lnTo>
                    <a:pt x="104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>
              <a:off x="3919975" y="4584375"/>
              <a:ext cx="227550" cy="283625"/>
            </a:xfrm>
            <a:custGeom>
              <a:avLst/>
              <a:gdLst/>
              <a:ahLst/>
              <a:cxnLst/>
              <a:rect l="l" t="t" r="r" b="b"/>
              <a:pathLst>
                <a:path w="9102" h="11345" extrusionOk="0">
                  <a:moveTo>
                    <a:pt x="1" y="1"/>
                  </a:moveTo>
                  <a:lnTo>
                    <a:pt x="1" y="11345"/>
                  </a:lnTo>
                  <a:lnTo>
                    <a:pt x="9102" y="11345"/>
                  </a:lnTo>
                  <a:lnTo>
                    <a:pt x="9102" y="4444"/>
                  </a:lnTo>
                  <a:cubicBezTo>
                    <a:pt x="9102" y="1989"/>
                    <a:pt x="7112" y="1"/>
                    <a:pt x="4658" y="1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>
              <a:off x="4120650" y="4424800"/>
              <a:ext cx="120825" cy="60500"/>
            </a:xfrm>
            <a:custGeom>
              <a:avLst/>
              <a:gdLst/>
              <a:ahLst/>
              <a:cxnLst/>
              <a:rect l="l" t="t" r="r" b="b"/>
              <a:pathLst>
                <a:path w="4833" h="2420" extrusionOk="0">
                  <a:moveTo>
                    <a:pt x="439" y="1"/>
                  </a:moveTo>
                  <a:cubicBezTo>
                    <a:pt x="428" y="1"/>
                    <a:pt x="421" y="4"/>
                    <a:pt x="416" y="10"/>
                  </a:cubicBezTo>
                  <a:cubicBezTo>
                    <a:pt x="376" y="65"/>
                    <a:pt x="672" y="328"/>
                    <a:pt x="672" y="328"/>
                  </a:cubicBezTo>
                  <a:cubicBezTo>
                    <a:pt x="672" y="328"/>
                    <a:pt x="327" y="98"/>
                    <a:pt x="226" y="98"/>
                  </a:cubicBezTo>
                  <a:cubicBezTo>
                    <a:pt x="216" y="98"/>
                    <a:pt x="208" y="101"/>
                    <a:pt x="203" y="106"/>
                  </a:cubicBezTo>
                  <a:cubicBezTo>
                    <a:pt x="151" y="161"/>
                    <a:pt x="541" y="517"/>
                    <a:pt x="541" y="517"/>
                  </a:cubicBezTo>
                  <a:cubicBezTo>
                    <a:pt x="541" y="517"/>
                    <a:pt x="195" y="249"/>
                    <a:pt x="83" y="249"/>
                  </a:cubicBezTo>
                  <a:cubicBezTo>
                    <a:pt x="70" y="249"/>
                    <a:pt x="60" y="252"/>
                    <a:pt x="55" y="261"/>
                  </a:cubicBezTo>
                  <a:cubicBezTo>
                    <a:pt x="0" y="340"/>
                    <a:pt x="460" y="741"/>
                    <a:pt x="460" y="741"/>
                  </a:cubicBezTo>
                  <a:cubicBezTo>
                    <a:pt x="460" y="741"/>
                    <a:pt x="246" y="568"/>
                    <a:pt x="161" y="568"/>
                  </a:cubicBezTo>
                  <a:cubicBezTo>
                    <a:pt x="144" y="568"/>
                    <a:pt x="133" y="574"/>
                    <a:pt x="129" y="590"/>
                  </a:cubicBezTo>
                  <a:cubicBezTo>
                    <a:pt x="102" y="686"/>
                    <a:pt x="1123" y="1471"/>
                    <a:pt x="2235" y="1867"/>
                  </a:cubicBezTo>
                  <a:cubicBezTo>
                    <a:pt x="3764" y="2412"/>
                    <a:pt x="4523" y="2419"/>
                    <a:pt x="4565" y="2419"/>
                  </a:cubicBezTo>
                  <a:cubicBezTo>
                    <a:pt x="4567" y="2419"/>
                    <a:pt x="4567" y="2419"/>
                    <a:pt x="4567" y="2419"/>
                  </a:cubicBezTo>
                  <a:lnTo>
                    <a:pt x="4833" y="755"/>
                  </a:lnTo>
                  <a:lnTo>
                    <a:pt x="4833" y="755"/>
                  </a:lnTo>
                  <a:cubicBezTo>
                    <a:pt x="4833" y="755"/>
                    <a:pt x="4625" y="773"/>
                    <a:pt x="4260" y="773"/>
                  </a:cubicBezTo>
                  <a:cubicBezTo>
                    <a:pt x="3666" y="773"/>
                    <a:pt x="2654" y="726"/>
                    <a:pt x="1444" y="482"/>
                  </a:cubicBezTo>
                  <a:cubicBezTo>
                    <a:pt x="1214" y="436"/>
                    <a:pt x="1070" y="105"/>
                    <a:pt x="1003" y="105"/>
                  </a:cubicBezTo>
                  <a:cubicBezTo>
                    <a:pt x="1001" y="105"/>
                    <a:pt x="999" y="105"/>
                    <a:pt x="997" y="106"/>
                  </a:cubicBezTo>
                  <a:cubicBezTo>
                    <a:pt x="929" y="130"/>
                    <a:pt x="1038" y="370"/>
                    <a:pt x="1038" y="370"/>
                  </a:cubicBezTo>
                  <a:cubicBezTo>
                    <a:pt x="1037" y="371"/>
                    <a:pt x="1035" y="371"/>
                    <a:pt x="1034" y="371"/>
                  </a:cubicBezTo>
                  <a:cubicBezTo>
                    <a:pt x="969" y="371"/>
                    <a:pt x="552" y="1"/>
                    <a:pt x="439" y="1"/>
                  </a:cubicBezTo>
                  <a:close/>
                </a:path>
              </a:pathLst>
            </a:custGeom>
            <a:solidFill>
              <a:srgbClr val="A35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>
              <a:off x="4226300" y="4441900"/>
              <a:ext cx="101200" cy="57425"/>
            </a:xfrm>
            <a:custGeom>
              <a:avLst/>
              <a:gdLst/>
              <a:ahLst/>
              <a:cxnLst/>
              <a:rect l="l" t="t" r="r" b="b"/>
              <a:pathLst>
                <a:path w="4048" h="2297" extrusionOk="0">
                  <a:moveTo>
                    <a:pt x="187" y="1775"/>
                  </a:moveTo>
                  <a:cubicBezTo>
                    <a:pt x="187" y="1775"/>
                    <a:pt x="2836" y="2267"/>
                    <a:pt x="4009" y="2297"/>
                  </a:cubicBezTo>
                  <a:lnTo>
                    <a:pt x="4009" y="2297"/>
                  </a:lnTo>
                  <a:lnTo>
                    <a:pt x="4047" y="245"/>
                  </a:lnTo>
                  <a:cubicBezTo>
                    <a:pt x="4047" y="245"/>
                    <a:pt x="2657" y="172"/>
                    <a:pt x="350" y="0"/>
                  </a:cubicBezTo>
                  <a:lnTo>
                    <a:pt x="350" y="0"/>
                  </a:lnTo>
                  <a:cubicBezTo>
                    <a:pt x="350" y="0"/>
                    <a:pt x="0" y="859"/>
                    <a:pt x="187" y="1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>
              <a:off x="3919975" y="4317058"/>
              <a:ext cx="309625" cy="268150"/>
            </a:xfrm>
            <a:custGeom>
              <a:avLst/>
              <a:gdLst/>
              <a:ahLst/>
              <a:cxnLst/>
              <a:rect l="l" t="t" r="r" b="b"/>
              <a:pathLst>
                <a:path w="12385" h="10726" extrusionOk="0">
                  <a:moveTo>
                    <a:pt x="3096" y="5362"/>
                  </a:moveTo>
                  <a:lnTo>
                    <a:pt x="1" y="10725"/>
                  </a:lnTo>
                  <a:lnTo>
                    <a:pt x="6193" y="10725"/>
                  </a:lnTo>
                  <a:lnTo>
                    <a:pt x="12385" y="10725"/>
                  </a:lnTo>
                  <a:lnTo>
                    <a:pt x="9289" y="5362"/>
                  </a:lnTo>
                  <a:lnTo>
                    <a:pt x="61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>
              <a:off x="3919975" y="4703125"/>
              <a:ext cx="110675" cy="127825"/>
            </a:xfrm>
            <a:custGeom>
              <a:avLst/>
              <a:gdLst/>
              <a:ahLst/>
              <a:cxnLst/>
              <a:rect l="l" t="t" r="r" b="b"/>
              <a:pathLst>
                <a:path w="4427" h="5113" extrusionOk="0">
                  <a:moveTo>
                    <a:pt x="1" y="2556"/>
                  </a:moveTo>
                  <a:lnTo>
                    <a:pt x="1" y="5112"/>
                  </a:lnTo>
                  <a:lnTo>
                    <a:pt x="2214" y="3834"/>
                  </a:lnTo>
                  <a:lnTo>
                    <a:pt x="4427" y="2556"/>
                  </a:lnTo>
                  <a:lnTo>
                    <a:pt x="2214" y="1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>
              <a:off x="4275625" y="4392875"/>
              <a:ext cx="48300" cy="66275"/>
            </a:xfrm>
            <a:custGeom>
              <a:avLst/>
              <a:gdLst/>
              <a:ahLst/>
              <a:cxnLst/>
              <a:rect l="l" t="t" r="r" b="b"/>
              <a:pathLst>
                <a:path w="1932" h="2651" extrusionOk="0">
                  <a:moveTo>
                    <a:pt x="428" y="1"/>
                  </a:moveTo>
                  <a:cubicBezTo>
                    <a:pt x="428" y="1"/>
                    <a:pt x="300" y="286"/>
                    <a:pt x="229" y="498"/>
                  </a:cubicBezTo>
                  <a:cubicBezTo>
                    <a:pt x="229" y="498"/>
                    <a:pt x="80" y="510"/>
                    <a:pt x="72" y="551"/>
                  </a:cubicBezTo>
                  <a:cubicBezTo>
                    <a:pt x="64" y="595"/>
                    <a:pt x="138" y="730"/>
                    <a:pt x="138" y="730"/>
                  </a:cubicBezTo>
                  <a:cubicBezTo>
                    <a:pt x="138" y="730"/>
                    <a:pt x="1" y="1228"/>
                    <a:pt x="93" y="1374"/>
                  </a:cubicBezTo>
                  <a:cubicBezTo>
                    <a:pt x="179" y="1510"/>
                    <a:pt x="403" y="1601"/>
                    <a:pt x="529" y="1659"/>
                  </a:cubicBezTo>
                  <a:lnTo>
                    <a:pt x="458" y="2618"/>
                  </a:lnTo>
                  <a:cubicBezTo>
                    <a:pt x="566" y="2641"/>
                    <a:pt x="674" y="2651"/>
                    <a:pt x="779" y="2651"/>
                  </a:cubicBezTo>
                  <a:cubicBezTo>
                    <a:pt x="1285" y="2651"/>
                    <a:pt x="1716" y="2424"/>
                    <a:pt x="1716" y="2424"/>
                  </a:cubicBezTo>
                  <a:cubicBezTo>
                    <a:pt x="1684" y="2122"/>
                    <a:pt x="1666" y="1769"/>
                    <a:pt x="1666" y="1769"/>
                  </a:cubicBezTo>
                  <a:cubicBezTo>
                    <a:pt x="1666" y="1769"/>
                    <a:pt x="1932" y="1101"/>
                    <a:pt x="1596" y="575"/>
                  </a:cubicBezTo>
                  <a:cubicBezTo>
                    <a:pt x="1259" y="49"/>
                    <a:pt x="428" y="1"/>
                    <a:pt x="428" y="1"/>
                  </a:cubicBezTo>
                  <a:close/>
                </a:path>
              </a:pathLst>
            </a:custGeom>
            <a:solidFill>
              <a:srgbClr val="A35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>
              <a:off x="4285800" y="4376050"/>
              <a:ext cx="134125" cy="106700"/>
            </a:xfrm>
            <a:custGeom>
              <a:avLst/>
              <a:gdLst/>
              <a:ahLst/>
              <a:cxnLst/>
              <a:rect l="l" t="t" r="r" b="b"/>
              <a:pathLst>
                <a:path w="5365" h="4268" extrusionOk="0">
                  <a:moveTo>
                    <a:pt x="15" y="595"/>
                  </a:moveTo>
                  <a:cubicBezTo>
                    <a:pt x="26" y="785"/>
                    <a:pt x="124" y="1276"/>
                    <a:pt x="532" y="1525"/>
                  </a:cubicBezTo>
                  <a:lnTo>
                    <a:pt x="532" y="1525"/>
                  </a:lnTo>
                  <a:cubicBezTo>
                    <a:pt x="727" y="1645"/>
                    <a:pt x="800" y="1395"/>
                    <a:pt x="800" y="1395"/>
                  </a:cubicBezTo>
                  <a:lnTo>
                    <a:pt x="800" y="1395"/>
                  </a:lnTo>
                  <a:cubicBezTo>
                    <a:pt x="800" y="1395"/>
                    <a:pt x="991" y="1335"/>
                    <a:pt x="1017" y="1560"/>
                  </a:cubicBezTo>
                  <a:lnTo>
                    <a:pt x="1017" y="1560"/>
                  </a:lnTo>
                  <a:cubicBezTo>
                    <a:pt x="1037" y="1731"/>
                    <a:pt x="827" y="1844"/>
                    <a:pt x="827" y="1844"/>
                  </a:cubicBezTo>
                  <a:lnTo>
                    <a:pt x="827" y="1844"/>
                  </a:lnTo>
                  <a:cubicBezTo>
                    <a:pt x="827" y="1844"/>
                    <a:pt x="857" y="2223"/>
                    <a:pt x="1032" y="2631"/>
                  </a:cubicBezTo>
                  <a:lnTo>
                    <a:pt x="1032" y="2631"/>
                  </a:lnTo>
                  <a:cubicBezTo>
                    <a:pt x="1648" y="4062"/>
                    <a:pt x="4707" y="4268"/>
                    <a:pt x="5036" y="3661"/>
                  </a:cubicBezTo>
                  <a:lnTo>
                    <a:pt x="5036" y="3661"/>
                  </a:lnTo>
                  <a:cubicBezTo>
                    <a:pt x="5365" y="3055"/>
                    <a:pt x="4773" y="2085"/>
                    <a:pt x="4533" y="2128"/>
                  </a:cubicBezTo>
                  <a:lnTo>
                    <a:pt x="4533" y="2128"/>
                  </a:lnTo>
                  <a:cubicBezTo>
                    <a:pt x="3672" y="2456"/>
                    <a:pt x="2473" y="2423"/>
                    <a:pt x="2331" y="1388"/>
                  </a:cubicBezTo>
                  <a:lnTo>
                    <a:pt x="2331" y="1388"/>
                  </a:lnTo>
                  <a:cubicBezTo>
                    <a:pt x="2212" y="519"/>
                    <a:pt x="1843" y="220"/>
                    <a:pt x="1358" y="54"/>
                  </a:cubicBezTo>
                  <a:lnTo>
                    <a:pt x="1358" y="54"/>
                  </a:lnTo>
                  <a:cubicBezTo>
                    <a:pt x="1252" y="17"/>
                    <a:pt x="1139" y="0"/>
                    <a:pt x="1025" y="0"/>
                  </a:cubicBezTo>
                  <a:lnTo>
                    <a:pt x="1025" y="0"/>
                  </a:lnTo>
                  <a:cubicBezTo>
                    <a:pt x="515" y="0"/>
                    <a:pt x="1" y="329"/>
                    <a:pt x="15" y="59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>
              <a:off x="4241175" y="4822975"/>
              <a:ext cx="34825" cy="32450"/>
            </a:xfrm>
            <a:custGeom>
              <a:avLst/>
              <a:gdLst/>
              <a:ahLst/>
              <a:cxnLst/>
              <a:rect l="l" t="t" r="r" b="b"/>
              <a:pathLst>
                <a:path w="1393" h="1298" extrusionOk="0">
                  <a:moveTo>
                    <a:pt x="107" y="1"/>
                  </a:moveTo>
                  <a:lnTo>
                    <a:pt x="1" y="1098"/>
                  </a:lnTo>
                  <a:cubicBezTo>
                    <a:pt x="1" y="1098"/>
                    <a:pt x="372" y="1297"/>
                    <a:pt x="727" y="1297"/>
                  </a:cubicBezTo>
                  <a:cubicBezTo>
                    <a:pt x="933" y="1297"/>
                    <a:pt x="1134" y="1230"/>
                    <a:pt x="1252" y="1017"/>
                  </a:cubicBezTo>
                  <a:lnTo>
                    <a:pt x="1393" y="159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A35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>
              <a:off x="4200550" y="4845875"/>
              <a:ext cx="76600" cy="30000"/>
            </a:xfrm>
            <a:custGeom>
              <a:avLst/>
              <a:gdLst/>
              <a:ahLst/>
              <a:cxnLst/>
              <a:rect l="l" t="t" r="r" b="b"/>
              <a:pathLst>
                <a:path w="3064" h="1200" extrusionOk="0">
                  <a:moveTo>
                    <a:pt x="29" y="939"/>
                  </a:moveTo>
                  <a:cubicBezTo>
                    <a:pt x="56" y="1112"/>
                    <a:pt x="2891" y="1200"/>
                    <a:pt x="2989" y="948"/>
                  </a:cubicBezTo>
                  <a:lnTo>
                    <a:pt x="2989" y="948"/>
                  </a:lnTo>
                  <a:cubicBezTo>
                    <a:pt x="3063" y="760"/>
                    <a:pt x="2982" y="106"/>
                    <a:pt x="2897" y="54"/>
                  </a:cubicBezTo>
                  <a:lnTo>
                    <a:pt x="2897" y="54"/>
                  </a:lnTo>
                  <a:cubicBezTo>
                    <a:pt x="2857" y="29"/>
                    <a:pt x="2817" y="75"/>
                    <a:pt x="2735" y="121"/>
                  </a:cubicBezTo>
                  <a:lnTo>
                    <a:pt x="2735" y="121"/>
                  </a:lnTo>
                  <a:cubicBezTo>
                    <a:pt x="2661" y="162"/>
                    <a:pt x="2554" y="203"/>
                    <a:pt x="2386" y="195"/>
                  </a:cubicBezTo>
                  <a:lnTo>
                    <a:pt x="2386" y="195"/>
                  </a:lnTo>
                  <a:cubicBezTo>
                    <a:pt x="2127" y="183"/>
                    <a:pt x="1685" y="17"/>
                    <a:pt x="1626" y="2"/>
                  </a:cubicBezTo>
                  <a:lnTo>
                    <a:pt x="1626" y="2"/>
                  </a:lnTo>
                  <a:cubicBezTo>
                    <a:pt x="1623" y="1"/>
                    <a:pt x="1619" y="1"/>
                    <a:pt x="1615" y="1"/>
                  </a:cubicBezTo>
                  <a:lnTo>
                    <a:pt x="1615" y="1"/>
                  </a:lnTo>
                  <a:cubicBezTo>
                    <a:pt x="1434" y="0"/>
                    <a:pt x="0" y="743"/>
                    <a:pt x="29" y="9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>
              <a:off x="4458575" y="4718875"/>
              <a:ext cx="40475" cy="35500"/>
            </a:xfrm>
            <a:custGeom>
              <a:avLst/>
              <a:gdLst/>
              <a:ahLst/>
              <a:cxnLst/>
              <a:rect l="l" t="t" r="r" b="b"/>
              <a:pathLst>
                <a:path w="1619" h="1420" extrusionOk="0">
                  <a:moveTo>
                    <a:pt x="194" y="0"/>
                  </a:moveTo>
                  <a:lnTo>
                    <a:pt x="0" y="1282"/>
                  </a:lnTo>
                  <a:lnTo>
                    <a:pt x="1093" y="1419"/>
                  </a:lnTo>
                  <a:cubicBezTo>
                    <a:pt x="1093" y="1419"/>
                    <a:pt x="1618" y="504"/>
                    <a:pt x="1048" y="166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rgbClr val="A35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>
              <a:off x="4480500" y="4719900"/>
              <a:ext cx="31750" cy="75475"/>
            </a:xfrm>
            <a:custGeom>
              <a:avLst/>
              <a:gdLst/>
              <a:ahLst/>
              <a:cxnLst/>
              <a:rect l="l" t="t" r="r" b="b"/>
              <a:pathLst>
                <a:path w="1270" h="3019" extrusionOk="0">
                  <a:moveTo>
                    <a:pt x="125" y="104"/>
                  </a:moveTo>
                  <a:cubicBezTo>
                    <a:pt x="76" y="177"/>
                    <a:pt x="280" y="261"/>
                    <a:pt x="252" y="618"/>
                  </a:cubicBezTo>
                  <a:lnTo>
                    <a:pt x="252" y="618"/>
                  </a:lnTo>
                  <a:cubicBezTo>
                    <a:pt x="231" y="877"/>
                    <a:pt x="54" y="1314"/>
                    <a:pt x="36" y="1373"/>
                  </a:cubicBezTo>
                  <a:lnTo>
                    <a:pt x="36" y="1373"/>
                  </a:lnTo>
                  <a:cubicBezTo>
                    <a:pt x="0" y="1501"/>
                    <a:pt x="727" y="3019"/>
                    <a:pt x="929" y="2994"/>
                  </a:cubicBezTo>
                  <a:lnTo>
                    <a:pt x="929" y="2994"/>
                  </a:lnTo>
                  <a:cubicBezTo>
                    <a:pt x="1103" y="2974"/>
                    <a:pt x="1270" y="142"/>
                    <a:pt x="1021" y="36"/>
                  </a:cubicBezTo>
                  <a:lnTo>
                    <a:pt x="1021" y="36"/>
                  </a:lnTo>
                  <a:cubicBezTo>
                    <a:pt x="962" y="11"/>
                    <a:pt x="852" y="0"/>
                    <a:pt x="730" y="0"/>
                  </a:cubicBezTo>
                  <a:lnTo>
                    <a:pt x="730" y="0"/>
                  </a:lnTo>
                  <a:cubicBezTo>
                    <a:pt x="474" y="0"/>
                    <a:pt x="162" y="48"/>
                    <a:pt x="125" y="1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>
              <a:off x="4227950" y="4575350"/>
              <a:ext cx="252900" cy="263400"/>
            </a:xfrm>
            <a:custGeom>
              <a:avLst/>
              <a:gdLst/>
              <a:ahLst/>
              <a:cxnLst/>
              <a:rect l="l" t="t" r="r" b="b"/>
              <a:pathLst>
                <a:path w="10116" h="10536" extrusionOk="0">
                  <a:moveTo>
                    <a:pt x="1280" y="937"/>
                  </a:moveTo>
                  <a:cubicBezTo>
                    <a:pt x="1280" y="937"/>
                    <a:pt x="0" y="4453"/>
                    <a:pt x="366" y="10284"/>
                  </a:cubicBezTo>
                  <a:lnTo>
                    <a:pt x="366" y="10284"/>
                  </a:lnTo>
                  <a:cubicBezTo>
                    <a:pt x="366" y="10284"/>
                    <a:pt x="1111" y="10536"/>
                    <a:pt x="2072" y="10469"/>
                  </a:cubicBezTo>
                  <a:lnTo>
                    <a:pt x="2072" y="10469"/>
                  </a:lnTo>
                  <a:cubicBezTo>
                    <a:pt x="2072" y="10469"/>
                    <a:pt x="2832" y="6427"/>
                    <a:pt x="3863" y="3117"/>
                  </a:cubicBezTo>
                  <a:lnTo>
                    <a:pt x="3863" y="3117"/>
                  </a:lnTo>
                  <a:cubicBezTo>
                    <a:pt x="3863" y="3117"/>
                    <a:pt x="4075" y="5155"/>
                    <a:pt x="5034" y="6033"/>
                  </a:cubicBezTo>
                  <a:lnTo>
                    <a:pt x="5034" y="6033"/>
                  </a:lnTo>
                  <a:cubicBezTo>
                    <a:pt x="6707" y="7563"/>
                    <a:pt x="9679" y="7242"/>
                    <a:pt x="9679" y="7242"/>
                  </a:cubicBezTo>
                  <a:lnTo>
                    <a:pt x="9679" y="7242"/>
                  </a:lnTo>
                  <a:cubicBezTo>
                    <a:pt x="9679" y="7242"/>
                    <a:pt x="10116" y="6400"/>
                    <a:pt x="9911" y="5617"/>
                  </a:cubicBezTo>
                  <a:lnTo>
                    <a:pt x="9911" y="5617"/>
                  </a:lnTo>
                  <a:cubicBezTo>
                    <a:pt x="9911" y="5617"/>
                    <a:pt x="7765" y="5089"/>
                    <a:pt x="7017" y="4026"/>
                  </a:cubicBezTo>
                  <a:lnTo>
                    <a:pt x="7017" y="4026"/>
                  </a:lnTo>
                  <a:cubicBezTo>
                    <a:pt x="6277" y="2976"/>
                    <a:pt x="7117" y="1879"/>
                    <a:pt x="5301" y="1"/>
                  </a:cubicBezTo>
                  <a:lnTo>
                    <a:pt x="5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>
              <a:off x="4106675" y="4461575"/>
              <a:ext cx="121300" cy="50675"/>
            </a:xfrm>
            <a:custGeom>
              <a:avLst/>
              <a:gdLst/>
              <a:ahLst/>
              <a:cxnLst/>
              <a:rect l="l" t="t" r="r" b="b"/>
              <a:pathLst>
                <a:path w="4852" h="2027" extrusionOk="0">
                  <a:moveTo>
                    <a:pt x="410" y="1"/>
                  </a:moveTo>
                  <a:cubicBezTo>
                    <a:pt x="397" y="1"/>
                    <a:pt x="388" y="4"/>
                    <a:pt x="383" y="13"/>
                  </a:cubicBezTo>
                  <a:cubicBezTo>
                    <a:pt x="348" y="72"/>
                    <a:pt x="668" y="305"/>
                    <a:pt x="668" y="305"/>
                  </a:cubicBezTo>
                  <a:cubicBezTo>
                    <a:pt x="668" y="305"/>
                    <a:pt x="320" y="119"/>
                    <a:pt x="209" y="119"/>
                  </a:cubicBezTo>
                  <a:cubicBezTo>
                    <a:pt x="195" y="119"/>
                    <a:pt x="185" y="122"/>
                    <a:pt x="180" y="128"/>
                  </a:cubicBezTo>
                  <a:cubicBezTo>
                    <a:pt x="133" y="189"/>
                    <a:pt x="556" y="505"/>
                    <a:pt x="556" y="505"/>
                  </a:cubicBezTo>
                  <a:cubicBezTo>
                    <a:pt x="556" y="505"/>
                    <a:pt x="202" y="283"/>
                    <a:pt x="82" y="283"/>
                  </a:cubicBezTo>
                  <a:cubicBezTo>
                    <a:pt x="65" y="283"/>
                    <a:pt x="53" y="287"/>
                    <a:pt x="47" y="298"/>
                  </a:cubicBezTo>
                  <a:cubicBezTo>
                    <a:pt x="0" y="381"/>
                    <a:pt x="497" y="737"/>
                    <a:pt x="497" y="737"/>
                  </a:cubicBezTo>
                  <a:cubicBezTo>
                    <a:pt x="497" y="737"/>
                    <a:pt x="278" y="592"/>
                    <a:pt x="189" y="592"/>
                  </a:cubicBezTo>
                  <a:cubicBezTo>
                    <a:pt x="169" y="592"/>
                    <a:pt x="155" y="600"/>
                    <a:pt x="152" y="618"/>
                  </a:cubicBezTo>
                  <a:cubicBezTo>
                    <a:pt x="136" y="716"/>
                    <a:pt x="1226" y="1400"/>
                    <a:pt x="2372" y="1686"/>
                  </a:cubicBezTo>
                  <a:cubicBezTo>
                    <a:pt x="3578" y="1987"/>
                    <a:pt x="4304" y="2026"/>
                    <a:pt x="4596" y="2026"/>
                  </a:cubicBezTo>
                  <a:cubicBezTo>
                    <a:pt x="4697" y="2026"/>
                    <a:pt x="4747" y="2022"/>
                    <a:pt x="4747" y="2022"/>
                  </a:cubicBezTo>
                  <a:lnTo>
                    <a:pt x="4851" y="339"/>
                  </a:lnTo>
                  <a:lnTo>
                    <a:pt x="4851" y="339"/>
                  </a:lnTo>
                  <a:cubicBezTo>
                    <a:pt x="4851" y="339"/>
                    <a:pt x="4137" y="464"/>
                    <a:pt x="3014" y="464"/>
                  </a:cubicBezTo>
                  <a:cubicBezTo>
                    <a:pt x="2555" y="464"/>
                    <a:pt x="2027" y="443"/>
                    <a:pt x="1451" y="384"/>
                  </a:cubicBezTo>
                  <a:cubicBezTo>
                    <a:pt x="1220" y="360"/>
                    <a:pt x="1046" y="51"/>
                    <a:pt x="978" y="51"/>
                  </a:cubicBezTo>
                  <a:cubicBezTo>
                    <a:pt x="975" y="51"/>
                    <a:pt x="972" y="51"/>
                    <a:pt x="970" y="53"/>
                  </a:cubicBezTo>
                  <a:cubicBezTo>
                    <a:pt x="904" y="83"/>
                    <a:pt x="1036" y="312"/>
                    <a:pt x="1036" y="312"/>
                  </a:cubicBezTo>
                  <a:cubicBezTo>
                    <a:pt x="1035" y="313"/>
                    <a:pt x="1033" y="313"/>
                    <a:pt x="1031" y="313"/>
                  </a:cubicBezTo>
                  <a:cubicBezTo>
                    <a:pt x="961" y="313"/>
                    <a:pt x="529" y="1"/>
                    <a:pt x="410" y="1"/>
                  </a:cubicBezTo>
                  <a:close/>
                </a:path>
              </a:pathLst>
            </a:custGeom>
            <a:solidFill>
              <a:srgbClr val="A35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>
              <a:off x="4216700" y="4447225"/>
              <a:ext cx="154200" cy="160350"/>
            </a:xfrm>
            <a:custGeom>
              <a:avLst/>
              <a:gdLst/>
              <a:ahLst/>
              <a:cxnLst/>
              <a:rect l="l" t="t" r="r" b="b"/>
              <a:pathLst>
                <a:path w="6168" h="6414" extrusionOk="0">
                  <a:moveTo>
                    <a:pt x="145" y="849"/>
                  </a:moveTo>
                  <a:cubicBezTo>
                    <a:pt x="145" y="849"/>
                    <a:pt x="1" y="1781"/>
                    <a:pt x="198" y="2678"/>
                  </a:cubicBezTo>
                  <a:lnTo>
                    <a:pt x="198" y="2678"/>
                  </a:lnTo>
                  <a:cubicBezTo>
                    <a:pt x="198" y="2678"/>
                    <a:pt x="894" y="2785"/>
                    <a:pt x="1531" y="2790"/>
                  </a:cubicBezTo>
                  <a:lnTo>
                    <a:pt x="1531" y="2790"/>
                  </a:lnTo>
                  <a:cubicBezTo>
                    <a:pt x="1681" y="2772"/>
                    <a:pt x="1532" y="5968"/>
                    <a:pt x="1688" y="6129"/>
                  </a:cubicBezTo>
                  <a:lnTo>
                    <a:pt x="1688" y="6129"/>
                  </a:lnTo>
                  <a:cubicBezTo>
                    <a:pt x="1972" y="6413"/>
                    <a:pt x="5790" y="5964"/>
                    <a:pt x="6166" y="5364"/>
                  </a:cubicBezTo>
                  <a:lnTo>
                    <a:pt x="6166" y="5364"/>
                  </a:lnTo>
                  <a:cubicBezTo>
                    <a:pt x="6167" y="4442"/>
                    <a:pt x="5133" y="398"/>
                    <a:pt x="4618" y="61"/>
                  </a:cubicBezTo>
                  <a:lnTo>
                    <a:pt x="4618" y="61"/>
                  </a:lnTo>
                  <a:cubicBezTo>
                    <a:pt x="4554" y="19"/>
                    <a:pt x="4481" y="1"/>
                    <a:pt x="4389" y="1"/>
                  </a:cubicBezTo>
                  <a:lnTo>
                    <a:pt x="4389" y="1"/>
                  </a:lnTo>
                  <a:cubicBezTo>
                    <a:pt x="3904" y="1"/>
                    <a:pt x="2904" y="514"/>
                    <a:pt x="145" y="84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>
              <a:off x="3542950" y="4617650"/>
              <a:ext cx="37875" cy="33075"/>
            </a:xfrm>
            <a:custGeom>
              <a:avLst/>
              <a:gdLst/>
              <a:ahLst/>
              <a:cxnLst/>
              <a:rect l="l" t="t" r="r" b="b"/>
              <a:pathLst>
                <a:path w="1515" h="1323" extrusionOk="0">
                  <a:moveTo>
                    <a:pt x="1234" y="1"/>
                  </a:moveTo>
                  <a:lnTo>
                    <a:pt x="0" y="152"/>
                  </a:lnTo>
                  <a:lnTo>
                    <a:pt x="250" y="1019"/>
                  </a:lnTo>
                  <a:cubicBezTo>
                    <a:pt x="378" y="1249"/>
                    <a:pt x="583" y="1322"/>
                    <a:pt x="791" y="1322"/>
                  </a:cubicBezTo>
                  <a:cubicBezTo>
                    <a:pt x="1148" y="1322"/>
                    <a:pt x="1514" y="1108"/>
                    <a:pt x="1514" y="1108"/>
                  </a:cubicBezTo>
                  <a:lnTo>
                    <a:pt x="1234" y="1"/>
                  </a:lnTo>
                  <a:close/>
                </a:path>
              </a:pathLst>
            </a:custGeom>
            <a:solidFill>
              <a:srgbClr val="FFA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>
              <a:off x="3544200" y="4640450"/>
              <a:ext cx="75300" cy="32275"/>
            </a:xfrm>
            <a:custGeom>
              <a:avLst/>
              <a:gdLst/>
              <a:ahLst/>
              <a:cxnLst/>
              <a:rect l="l" t="t" r="r" b="b"/>
              <a:pathLst>
                <a:path w="3012" h="1291" extrusionOk="0">
                  <a:moveTo>
                    <a:pt x="1464" y="2"/>
                  </a:moveTo>
                  <a:cubicBezTo>
                    <a:pt x="1400" y="18"/>
                    <a:pt x="1008" y="196"/>
                    <a:pt x="730" y="209"/>
                  </a:cubicBezTo>
                  <a:lnTo>
                    <a:pt x="730" y="209"/>
                  </a:lnTo>
                  <a:cubicBezTo>
                    <a:pt x="548" y="218"/>
                    <a:pt x="433" y="174"/>
                    <a:pt x="354" y="130"/>
                  </a:cubicBezTo>
                  <a:lnTo>
                    <a:pt x="354" y="130"/>
                  </a:lnTo>
                  <a:cubicBezTo>
                    <a:pt x="266" y="80"/>
                    <a:pt x="222" y="31"/>
                    <a:pt x="180" y="56"/>
                  </a:cubicBezTo>
                  <a:lnTo>
                    <a:pt x="180" y="56"/>
                  </a:lnTo>
                  <a:cubicBezTo>
                    <a:pt x="88" y="113"/>
                    <a:pt x="0" y="817"/>
                    <a:pt x="79" y="1020"/>
                  </a:cubicBezTo>
                  <a:lnTo>
                    <a:pt x="79" y="1020"/>
                  </a:lnTo>
                  <a:cubicBezTo>
                    <a:pt x="186" y="1290"/>
                    <a:pt x="2951" y="1197"/>
                    <a:pt x="2980" y="1010"/>
                  </a:cubicBezTo>
                  <a:lnTo>
                    <a:pt x="2980" y="1010"/>
                  </a:lnTo>
                  <a:cubicBezTo>
                    <a:pt x="3012" y="799"/>
                    <a:pt x="1663" y="1"/>
                    <a:pt x="1475" y="1"/>
                  </a:cubicBezTo>
                  <a:lnTo>
                    <a:pt x="1475" y="1"/>
                  </a:lnTo>
                  <a:cubicBezTo>
                    <a:pt x="1471" y="1"/>
                    <a:pt x="1468" y="2"/>
                    <a:pt x="1464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>
              <a:off x="3380200" y="4617650"/>
              <a:ext cx="37900" cy="33075"/>
            </a:xfrm>
            <a:custGeom>
              <a:avLst/>
              <a:gdLst/>
              <a:ahLst/>
              <a:cxnLst/>
              <a:rect l="l" t="t" r="r" b="b"/>
              <a:pathLst>
                <a:path w="1516" h="1323" extrusionOk="0">
                  <a:moveTo>
                    <a:pt x="282" y="1"/>
                  </a:moveTo>
                  <a:lnTo>
                    <a:pt x="1" y="1108"/>
                  </a:lnTo>
                  <a:cubicBezTo>
                    <a:pt x="1" y="1108"/>
                    <a:pt x="367" y="1322"/>
                    <a:pt x="725" y="1322"/>
                  </a:cubicBezTo>
                  <a:cubicBezTo>
                    <a:pt x="933" y="1322"/>
                    <a:pt x="1138" y="1249"/>
                    <a:pt x="1266" y="1019"/>
                  </a:cubicBezTo>
                  <a:lnTo>
                    <a:pt x="1515" y="152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FFA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3341550" y="4640450"/>
              <a:ext cx="75300" cy="32275"/>
            </a:xfrm>
            <a:custGeom>
              <a:avLst/>
              <a:gdLst/>
              <a:ahLst/>
              <a:cxnLst/>
              <a:rect l="l" t="t" r="r" b="b"/>
              <a:pathLst>
                <a:path w="3012" h="1291" extrusionOk="0">
                  <a:moveTo>
                    <a:pt x="33" y="1010"/>
                  </a:moveTo>
                  <a:cubicBezTo>
                    <a:pt x="61" y="1197"/>
                    <a:pt x="2826" y="1290"/>
                    <a:pt x="2932" y="1020"/>
                  </a:cubicBezTo>
                  <a:lnTo>
                    <a:pt x="2932" y="1020"/>
                  </a:lnTo>
                  <a:cubicBezTo>
                    <a:pt x="3011" y="817"/>
                    <a:pt x="2924" y="113"/>
                    <a:pt x="2833" y="56"/>
                  </a:cubicBezTo>
                  <a:lnTo>
                    <a:pt x="2833" y="56"/>
                  </a:lnTo>
                  <a:cubicBezTo>
                    <a:pt x="2790" y="31"/>
                    <a:pt x="2746" y="80"/>
                    <a:pt x="2658" y="130"/>
                  </a:cubicBezTo>
                  <a:lnTo>
                    <a:pt x="2658" y="130"/>
                  </a:lnTo>
                  <a:cubicBezTo>
                    <a:pt x="2579" y="174"/>
                    <a:pt x="2464" y="218"/>
                    <a:pt x="2283" y="209"/>
                  </a:cubicBezTo>
                  <a:lnTo>
                    <a:pt x="2283" y="209"/>
                  </a:lnTo>
                  <a:cubicBezTo>
                    <a:pt x="2005" y="196"/>
                    <a:pt x="1612" y="18"/>
                    <a:pt x="1548" y="2"/>
                  </a:cubicBezTo>
                  <a:lnTo>
                    <a:pt x="1548" y="2"/>
                  </a:lnTo>
                  <a:cubicBezTo>
                    <a:pt x="1545" y="2"/>
                    <a:pt x="1541" y="1"/>
                    <a:pt x="1538" y="1"/>
                  </a:cubicBezTo>
                  <a:lnTo>
                    <a:pt x="1538" y="1"/>
                  </a:lnTo>
                  <a:cubicBezTo>
                    <a:pt x="1350" y="1"/>
                    <a:pt x="1" y="799"/>
                    <a:pt x="33" y="1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3378975" y="4372000"/>
              <a:ext cx="204450" cy="265900"/>
            </a:xfrm>
            <a:custGeom>
              <a:avLst/>
              <a:gdLst/>
              <a:ahLst/>
              <a:cxnLst/>
              <a:rect l="l" t="t" r="r" b="b"/>
              <a:pathLst>
                <a:path w="8178" h="10636" extrusionOk="0">
                  <a:moveTo>
                    <a:pt x="1" y="10339"/>
                  </a:moveTo>
                  <a:cubicBezTo>
                    <a:pt x="1" y="10339"/>
                    <a:pt x="954" y="10635"/>
                    <a:pt x="1742" y="10487"/>
                  </a:cubicBezTo>
                  <a:lnTo>
                    <a:pt x="1742" y="10487"/>
                  </a:lnTo>
                  <a:cubicBezTo>
                    <a:pt x="1742" y="10487"/>
                    <a:pt x="3359" y="5625"/>
                    <a:pt x="4126" y="2336"/>
                  </a:cubicBezTo>
                  <a:lnTo>
                    <a:pt x="4126" y="2336"/>
                  </a:lnTo>
                  <a:cubicBezTo>
                    <a:pt x="5062" y="5731"/>
                    <a:pt x="6456" y="10420"/>
                    <a:pt x="6456" y="10420"/>
                  </a:cubicBezTo>
                  <a:lnTo>
                    <a:pt x="6456" y="10420"/>
                  </a:lnTo>
                  <a:cubicBezTo>
                    <a:pt x="7040" y="10608"/>
                    <a:pt x="8177" y="10343"/>
                    <a:pt x="8177" y="10343"/>
                  </a:cubicBezTo>
                  <a:lnTo>
                    <a:pt x="8177" y="10343"/>
                  </a:lnTo>
                  <a:cubicBezTo>
                    <a:pt x="7544" y="4494"/>
                    <a:pt x="6407" y="460"/>
                    <a:pt x="6407" y="460"/>
                  </a:cubicBezTo>
                  <a:lnTo>
                    <a:pt x="6407" y="460"/>
                  </a:lnTo>
                  <a:lnTo>
                    <a:pt x="1615" y="0"/>
                  </a:lnTo>
                  <a:cubicBezTo>
                    <a:pt x="481" y="4639"/>
                    <a:pt x="1" y="10339"/>
                    <a:pt x="1" y="10339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3323975" y="4256150"/>
              <a:ext cx="91725" cy="131450"/>
            </a:xfrm>
            <a:custGeom>
              <a:avLst/>
              <a:gdLst/>
              <a:ahLst/>
              <a:cxnLst/>
              <a:rect l="l" t="t" r="r" b="b"/>
              <a:pathLst>
                <a:path w="3669" h="5258" extrusionOk="0">
                  <a:moveTo>
                    <a:pt x="2896" y="1"/>
                  </a:moveTo>
                  <a:cubicBezTo>
                    <a:pt x="2896" y="1"/>
                    <a:pt x="1564" y="767"/>
                    <a:pt x="593" y="3084"/>
                  </a:cubicBezTo>
                  <a:cubicBezTo>
                    <a:pt x="267" y="3863"/>
                    <a:pt x="1" y="4881"/>
                    <a:pt x="49" y="4922"/>
                  </a:cubicBezTo>
                  <a:cubicBezTo>
                    <a:pt x="55" y="4926"/>
                    <a:pt x="60" y="4929"/>
                    <a:pt x="66" y="4929"/>
                  </a:cubicBezTo>
                  <a:cubicBezTo>
                    <a:pt x="136" y="4929"/>
                    <a:pt x="225" y="4629"/>
                    <a:pt x="226" y="4628"/>
                  </a:cubicBezTo>
                  <a:lnTo>
                    <a:pt x="226" y="4628"/>
                  </a:lnTo>
                  <a:cubicBezTo>
                    <a:pt x="225" y="4629"/>
                    <a:pt x="82" y="5183"/>
                    <a:pt x="166" y="5215"/>
                  </a:cubicBezTo>
                  <a:cubicBezTo>
                    <a:pt x="169" y="5216"/>
                    <a:pt x="171" y="5217"/>
                    <a:pt x="174" y="5217"/>
                  </a:cubicBezTo>
                  <a:cubicBezTo>
                    <a:pt x="259" y="5217"/>
                    <a:pt x="407" y="4760"/>
                    <a:pt x="407" y="4760"/>
                  </a:cubicBezTo>
                  <a:lnTo>
                    <a:pt x="407" y="4760"/>
                  </a:lnTo>
                  <a:cubicBezTo>
                    <a:pt x="407" y="4760"/>
                    <a:pt x="294" y="5242"/>
                    <a:pt x="364" y="5257"/>
                  </a:cubicBezTo>
                  <a:cubicBezTo>
                    <a:pt x="365" y="5257"/>
                    <a:pt x="367" y="5258"/>
                    <a:pt x="368" y="5258"/>
                  </a:cubicBezTo>
                  <a:cubicBezTo>
                    <a:pt x="440" y="5258"/>
                    <a:pt x="609" y="4836"/>
                    <a:pt x="609" y="4835"/>
                  </a:cubicBezTo>
                  <a:lnTo>
                    <a:pt x="609" y="4835"/>
                  </a:lnTo>
                  <a:cubicBezTo>
                    <a:pt x="609" y="4836"/>
                    <a:pt x="519" y="5197"/>
                    <a:pt x="580" y="5218"/>
                  </a:cubicBezTo>
                  <a:cubicBezTo>
                    <a:pt x="582" y="5219"/>
                    <a:pt x="584" y="5219"/>
                    <a:pt x="586" y="5219"/>
                  </a:cubicBezTo>
                  <a:cubicBezTo>
                    <a:pt x="675" y="5219"/>
                    <a:pt x="819" y="4627"/>
                    <a:pt x="870" y="4610"/>
                  </a:cubicBezTo>
                  <a:cubicBezTo>
                    <a:pt x="870" y="4610"/>
                    <a:pt x="910" y="4837"/>
                    <a:pt x="972" y="4837"/>
                  </a:cubicBezTo>
                  <a:cubicBezTo>
                    <a:pt x="974" y="4837"/>
                    <a:pt x="977" y="4837"/>
                    <a:pt x="979" y="4836"/>
                  </a:cubicBezTo>
                  <a:cubicBezTo>
                    <a:pt x="1040" y="4820"/>
                    <a:pt x="1054" y="4323"/>
                    <a:pt x="1744" y="3325"/>
                  </a:cubicBezTo>
                  <a:cubicBezTo>
                    <a:pt x="2633" y="2043"/>
                    <a:pt x="3669" y="1572"/>
                    <a:pt x="3669" y="1572"/>
                  </a:cubicBezTo>
                  <a:lnTo>
                    <a:pt x="2896" y="1"/>
                  </a:lnTo>
                  <a:close/>
                </a:path>
              </a:pathLst>
            </a:custGeom>
            <a:solidFill>
              <a:srgbClr val="FFA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3541350" y="4240650"/>
              <a:ext cx="122275" cy="74300"/>
            </a:xfrm>
            <a:custGeom>
              <a:avLst/>
              <a:gdLst/>
              <a:ahLst/>
              <a:cxnLst/>
              <a:rect l="l" t="t" r="r" b="b"/>
              <a:pathLst>
                <a:path w="4891" h="2972" extrusionOk="0">
                  <a:moveTo>
                    <a:pt x="4480" y="1"/>
                  </a:moveTo>
                  <a:cubicBezTo>
                    <a:pt x="4357" y="1"/>
                    <a:pt x="3954" y="327"/>
                    <a:pt x="3907" y="327"/>
                  </a:cubicBezTo>
                  <a:cubicBezTo>
                    <a:pt x="3906" y="327"/>
                    <a:pt x="3905" y="327"/>
                    <a:pt x="3904" y="326"/>
                  </a:cubicBezTo>
                  <a:cubicBezTo>
                    <a:pt x="3904" y="326"/>
                    <a:pt x="4027" y="124"/>
                    <a:pt x="3963" y="103"/>
                  </a:cubicBezTo>
                  <a:cubicBezTo>
                    <a:pt x="3962" y="102"/>
                    <a:pt x="3961" y="102"/>
                    <a:pt x="3959" y="102"/>
                  </a:cubicBezTo>
                  <a:cubicBezTo>
                    <a:pt x="3836" y="102"/>
                    <a:pt x="2152" y="1252"/>
                    <a:pt x="1658" y="1252"/>
                  </a:cubicBezTo>
                  <a:cubicBezTo>
                    <a:pt x="1656" y="1252"/>
                    <a:pt x="1654" y="1252"/>
                    <a:pt x="1652" y="1252"/>
                  </a:cubicBezTo>
                  <a:cubicBezTo>
                    <a:pt x="1485" y="1249"/>
                    <a:pt x="776" y="862"/>
                    <a:pt x="776" y="862"/>
                  </a:cubicBezTo>
                  <a:lnTo>
                    <a:pt x="0" y="2516"/>
                  </a:lnTo>
                  <a:cubicBezTo>
                    <a:pt x="0" y="2516"/>
                    <a:pt x="872" y="2972"/>
                    <a:pt x="1569" y="2972"/>
                  </a:cubicBezTo>
                  <a:cubicBezTo>
                    <a:pt x="1633" y="2972"/>
                    <a:pt x="1696" y="2968"/>
                    <a:pt x="1757" y="2959"/>
                  </a:cubicBezTo>
                  <a:cubicBezTo>
                    <a:pt x="2890" y="2799"/>
                    <a:pt x="4790" y="678"/>
                    <a:pt x="4776" y="617"/>
                  </a:cubicBezTo>
                  <a:cubicBezTo>
                    <a:pt x="4771" y="599"/>
                    <a:pt x="4757" y="592"/>
                    <a:pt x="4735" y="592"/>
                  </a:cubicBezTo>
                  <a:cubicBezTo>
                    <a:pt x="4647" y="592"/>
                    <a:pt x="4446" y="716"/>
                    <a:pt x="4446" y="716"/>
                  </a:cubicBezTo>
                  <a:cubicBezTo>
                    <a:pt x="4446" y="716"/>
                    <a:pt x="4891" y="355"/>
                    <a:pt x="4841" y="279"/>
                  </a:cubicBezTo>
                  <a:cubicBezTo>
                    <a:pt x="4836" y="271"/>
                    <a:pt x="4826" y="267"/>
                    <a:pt x="4812" y="267"/>
                  </a:cubicBezTo>
                  <a:cubicBezTo>
                    <a:pt x="4705" y="267"/>
                    <a:pt x="4376" y="503"/>
                    <a:pt x="4376" y="503"/>
                  </a:cubicBezTo>
                  <a:cubicBezTo>
                    <a:pt x="4376" y="503"/>
                    <a:pt x="4754" y="183"/>
                    <a:pt x="4707" y="128"/>
                  </a:cubicBezTo>
                  <a:cubicBezTo>
                    <a:pt x="4702" y="123"/>
                    <a:pt x="4694" y="121"/>
                    <a:pt x="4684" y="121"/>
                  </a:cubicBezTo>
                  <a:cubicBezTo>
                    <a:pt x="4586" y="121"/>
                    <a:pt x="4259" y="322"/>
                    <a:pt x="4259" y="322"/>
                  </a:cubicBezTo>
                  <a:cubicBezTo>
                    <a:pt x="4259" y="322"/>
                    <a:pt x="4550" y="57"/>
                    <a:pt x="4507" y="10"/>
                  </a:cubicBezTo>
                  <a:cubicBezTo>
                    <a:pt x="4501" y="4"/>
                    <a:pt x="4492" y="1"/>
                    <a:pt x="4480" y="1"/>
                  </a:cubicBezTo>
                  <a:close/>
                </a:path>
              </a:pathLst>
            </a:custGeom>
            <a:solidFill>
              <a:srgbClr val="FFA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3389625" y="4237925"/>
              <a:ext cx="174725" cy="167825"/>
            </a:xfrm>
            <a:custGeom>
              <a:avLst/>
              <a:gdLst/>
              <a:ahLst/>
              <a:cxnLst/>
              <a:rect l="l" t="t" r="r" b="b"/>
              <a:pathLst>
                <a:path w="6989" h="6713" extrusionOk="0">
                  <a:moveTo>
                    <a:pt x="1510" y="220"/>
                  </a:moveTo>
                  <a:cubicBezTo>
                    <a:pt x="817" y="383"/>
                    <a:pt x="0" y="812"/>
                    <a:pt x="0" y="812"/>
                  </a:cubicBezTo>
                  <a:lnTo>
                    <a:pt x="0" y="812"/>
                  </a:lnTo>
                  <a:cubicBezTo>
                    <a:pt x="260" y="1810"/>
                    <a:pt x="960" y="2485"/>
                    <a:pt x="960" y="2485"/>
                  </a:cubicBezTo>
                  <a:lnTo>
                    <a:pt x="960" y="2485"/>
                  </a:lnTo>
                  <a:cubicBezTo>
                    <a:pt x="1110" y="2408"/>
                    <a:pt x="1280" y="2330"/>
                    <a:pt x="1449" y="2260"/>
                  </a:cubicBezTo>
                  <a:lnTo>
                    <a:pt x="1449" y="2260"/>
                  </a:lnTo>
                  <a:cubicBezTo>
                    <a:pt x="1449" y="2260"/>
                    <a:pt x="1290" y="4054"/>
                    <a:pt x="1043" y="5783"/>
                  </a:cubicBezTo>
                  <a:lnTo>
                    <a:pt x="1043" y="5783"/>
                  </a:lnTo>
                  <a:cubicBezTo>
                    <a:pt x="2932" y="6713"/>
                    <a:pt x="5733" y="6286"/>
                    <a:pt x="6041" y="5969"/>
                  </a:cubicBezTo>
                  <a:lnTo>
                    <a:pt x="6041" y="5969"/>
                  </a:lnTo>
                  <a:cubicBezTo>
                    <a:pt x="5932" y="4166"/>
                    <a:pt x="5880" y="2674"/>
                    <a:pt x="5880" y="2674"/>
                  </a:cubicBezTo>
                  <a:lnTo>
                    <a:pt x="5880" y="2674"/>
                  </a:lnTo>
                  <a:cubicBezTo>
                    <a:pt x="5880" y="2674"/>
                    <a:pt x="5919" y="2664"/>
                    <a:pt x="6124" y="2748"/>
                  </a:cubicBezTo>
                  <a:lnTo>
                    <a:pt x="6124" y="2748"/>
                  </a:lnTo>
                  <a:cubicBezTo>
                    <a:pt x="6831" y="1751"/>
                    <a:pt x="6989" y="938"/>
                    <a:pt x="6989" y="938"/>
                  </a:cubicBezTo>
                  <a:lnTo>
                    <a:pt x="6989" y="938"/>
                  </a:lnTo>
                  <a:cubicBezTo>
                    <a:pt x="6989" y="938"/>
                    <a:pt x="6599" y="608"/>
                    <a:pt x="5600" y="269"/>
                  </a:cubicBezTo>
                  <a:lnTo>
                    <a:pt x="5600" y="269"/>
                  </a:lnTo>
                  <a:cubicBezTo>
                    <a:pt x="5113" y="104"/>
                    <a:pt x="4355" y="0"/>
                    <a:pt x="3527" y="0"/>
                  </a:cubicBezTo>
                  <a:lnTo>
                    <a:pt x="3527" y="0"/>
                  </a:lnTo>
                  <a:cubicBezTo>
                    <a:pt x="2866" y="0"/>
                    <a:pt x="2159" y="67"/>
                    <a:pt x="1510" y="2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3457850" y="4175875"/>
              <a:ext cx="53000" cy="70000"/>
            </a:xfrm>
            <a:custGeom>
              <a:avLst/>
              <a:gdLst/>
              <a:ahLst/>
              <a:cxnLst/>
              <a:rect l="l" t="t" r="r" b="b"/>
              <a:pathLst>
                <a:path w="2120" h="2800" extrusionOk="0">
                  <a:moveTo>
                    <a:pt x="1231" y="0"/>
                  </a:moveTo>
                  <a:cubicBezTo>
                    <a:pt x="771" y="0"/>
                    <a:pt x="342" y="287"/>
                    <a:pt x="187" y="593"/>
                  </a:cubicBezTo>
                  <a:cubicBezTo>
                    <a:pt x="1" y="965"/>
                    <a:pt x="206" y="1442"/>
                    <a:pt x="206" y="1442"/>
                  </a:cubicBezTo>
                  <a:lnTo>
                    <a:pt x="195" y="2501"/>
                  </a:lnTo>
                  <a:cubicBezTo>
                    <a:pt x="433" y="2725"/>
                    <a:pt x="670" y="2800"/>
                    <a:pt x="879" y="2800"/>
                  </a:cubicBezTo>
                  <a:cubicBezTo>
                    <a:pt x="1288" y="2800"/>
                    <a:pt x="1590" y="2515"/>
                    <a:pt x="1590" y="2515"/>
                  </a:cubicBezTo>
                  <a:cubicBezTo>
                    <a:pt x="1556" y="2311"/>
                    <a:pt x="1476" y="1890"/>
                    <a:pt x="1476" y="1890"/>
                  </a:cubicBezTo>
                  <a:cubicBezTo>
                    <a:pt x="1476" y="1890"/>
                    <a:pt x="1925" y="1673"/>
                    <a:pt x="1979" y="1490"/>
                  </a:cubicBezTo>
                  <a:cubicBezTo>
                    <a:pt x="2034" y="1301"/>
                    <a:pt x="1932" y="1027"/>
                    <a:pt x="1932" y="1027"/>
                  </a:cubicBezTo>
                  <a:cubicBezTo>
                    <a:pt x="1932" y="1027"/>
                    <a:pt x="2119" y="927"/>
                    <a:pt x="2057" y="829"/>
                  </a:cubicBezTo>
                  <a:cubicBezTo>
                    <a:pt x="1995" y="731"/>
                    <a:pt x="1840" y="667"/>
                    <a:pt x="1840" y="667"/>
                  </a:cubicBezTo>
                  <a:cubicBezTo>
                    <a:pt x="1749" y="451"/>
                    <a:pt x="1525" y="41"/>
                    <a:pt x="1525" y="41"/>
                  </a:cubicBezTo>
                  <a:cubicBezTo>
                    <a:pt x="1427" y="13"/>
                    <a:pt x="1329" y="0"/>
                    <a:pt x="1231" y="0"/>
                  </a:cubicBezTo>
                  <a:close/>
                </a:path>
              </a:pathLst>
            </a:custGeom>
            <a:solidFill>
              <a:srgbClr val="FFA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3452500" y="4158700"/>
              <a:ext cx="63025" cy="58350"/>
            </a:xfrm>
            <a:custGeom>
              <a:avLst/>
              <a:gdLst/>
              <a:ahLst/>
              <a:cxnLst/>
              <a:rect l="l" t="t" r="r" b="b"/>
              <a:pathLst>
                <a:path w="2521" h="2334" extrusionOk="0">
                  <a:moveTo>
                    <a:pt x="1982" y="0"/>
                  </a:moveTo>
                  <a:cubicBezTo>
                    <a:pt x="1665" y="0"/>
                    <a:pt x="1202" y="346"/>
                    <a:pt x="1202" y="346"/>
                  </a:cubicBezTo>
                  <a:cubicBezTo>
                    <a:pt x="1202" y="346"/>
                    <a:pt x="1365" y="140"/>
                    <a:pt x="1192" y="67"/>
                  </a:cubicBezTo>
                  <a:cubicBezTo>
                    <a:pt x="1181" y="62"/>
                    <a:pt x="1169" y="60"/>
                    <a:pt x="1156" y="60"/>
                  </a:cubicBezTo>
                  <a:cubicBezTo>
                    <a:pt x="965" y="60"/>
                    <a:pt x="577" y="554"/>
                    <a:pt x="577" y="554"/>
                  </a:cubicBezTo>
                  <a:cubicBezTo>
                    <a:pt x="577" y="554"/>
                    <a:pt x="657" y="354"/>
                    <a:pt x="491" y="331"/>
                  </a:cubicBezTo>
                  <a:cubicBezTo>
                    <a:pt x="488" y="331"/>
                    <a:pt x="485" y="331"/>
                    <a:pt x="482" y="331"/>
                  </a:cubicBezTo>
                  <a:cubicBezTo>
                    <a:pt x="314" y="331"/>
                    <a:pt x="0" y="955"/>
                    <a:pt x="57" y="1382"/>
                  </a:cubicBezTo>
                  <a:cubicBezTo>
                    <a:pt x="131" y="1949"/>
                    <a:pt x="400" y="2264"/>
                    <a:pt x="400" y="2264"/>
                  </a:cubicBezTo>
                  <a:cubicBezTo>
                    <a:pt x="441" y="2311"/>
                    <a:pt x="507" y="2334"/>
                    <a:pt x="582" y="2334"/>
                  </a:cubicBezTo>
                  <a:cubicBezTo>
                    <a:pt x="760" y="2334"/>
                    <a:pt x="987" y="2203"/>
                    <a:pt x="1033" y="1938"/>
                  </a:cubicBezTo>
                  <a:cubicBezTo>
                    <a:pt x="1050" y="1843"/>
                    <a:pt x="938" y="1827"/>
                    <a:pt x="925" y="1710"/>
                  </a:cubicBezTo>
                  <a:cubicBezTo>
                    <a:pt x="911" y="1595"/>
                    <a:pt x="1042" y="1551"/>
                    <a:pt x="1042" y="1551"/>
                  </a:cubicBezTo>
                  <a:cubicBezTo>
                    <a:pt x="1042" y="1551"/>
                    <a:pt x="1207" y="1660"/>
                    <a:pt x="1289" y="1660"/>
                  </a:cubicBezTo>
                  <a:cubicBezTo>
                    <a:pt x="1304" y="1660"/>
                    <a:pt x="1316" y="1657"/>
                    <a:pt x="1324" y="1649"/>
                  </a:cubicBezTo>
                  <a:cubicBezTo>
                    <a:pt x="1359" y="1614"/>
                    <a:pt x="1268" y="1441"/>
                    <a:pt x="1268" y="1441"/>
                  </a:cubicBezTo>
                  <a:cubicBezTo>
                    <a:pt x="1268" y="1441"/>
                    <a:pt x="1175" y="1250"/>
                    <a:pt x="1438" y="1106"/>
                  </a:cubicBezTo>
                  <a:cubicBezTo>
                    <a:pt x="1674" y="977"/>
                    <a:pt x="1771" y="1056"/>
                    <a:pt x="1913" y="975"/>
                  </a:cubicBezTo>
                  <a:cubicBezTo>
                    <a:pt x="2091" y="872"/>
                    <a:pt x="2520" y="390"/>
                    <a:pt x="2174" y="67"/>
                  </a:cubicBezTo>
                  <a:cubicBezTo>
                    <a:pt x="2124" y="19"/>
                    <a:pt x="2057" y="0"/>
                    <a:pt x="19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3631100" y="4125175"/>
              <a:ext cx="242525" cy="235125"/>
            </a:xfrm>
            <a:custGeom>
              <a:avLst/>
              <a:gdLst/>
              <a:ahLst/>
              <a:cxnLst/>
              <a:rect l="l" t="t" r="r" b="b"/>
              <a:pathLst>
                <a:path w="9701" h="9405" extrusionOk="0">
                  <a:moveTo>
                    <a:pt x="4235" y="43"/>
                  </a:moveTo>
                  <a:cubicBezTo>
                    <a:pt x="1744" y="383"/>
                    <a:pt x="1" y="2678"/>
                    <a:pt x="340" y="5169"/>
                  </a:cubicBezTo>
                  <a:lnTo>
                    <a:pt x="340" y="5169"/>
                  </a:lnTo>
                  <a:cubicBezTo>
                    <a:pt x="680" y="7660"/>
                    <a:pt x="2975" y="9404"/>
                    <a:pt x="5466" y="9064"/>
                  </a:cubicBezTo>
                  <a:lnTo>
                    <a:pt x="5466" y="9064"/>
                  </a:lnTo>
                  <a:cubicBezTo>
                    <a:pt x="7957" y="8724"/>
                    <a:pt x="9701" y="6429"/>
                    <a:pt x="9361" y="3938"/>
                  </a:cubicBezTo>
                  <a:lnTo>
                    <a:pt x="9361" y="3938"/>
                  </a:lnTo>
                  <a:cubicBezTo>
                    <a:pt x="9050" y="1656"/>
                    <a:pt x="7098" y="1"/>
                    <a:pt x="4857" y="1"/>
                  </a:cubicBezTo>
                  <a:lnTo>
                    <a:pt x="4857" y="1"/>
                  </a:lnTo>
                  <a:cubicBezTo>
                    <a:pt x="4652" y="1"/>
                    <a:pt x="4444" y="14"/>
                    <a:pt x="4235" y="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3638400" y="4242375"/>
              <a:ext cx="5575" cy="7400"/>
            </a:xfrm>
            <a:custGeom>
              <a:avLst/>
              <a:gdLst/>
              <a:ahLst/>
              <a:cxnLst/>
              <a:rect l="l" t="t" r="r" b="b"/>
              <a:pathLst>
                <a:path w="223" h="296" extrusionOk="0">
                  <a:moveTo>
                    <a:pt x="162" y="0"/>
                  </a:moveTo>
                  <a:cubicBezTo>
                    <a:pt x="161" y="0"/>
                    <a:pt x="159" y="1"/>
                    <a:pt x="158" y="1"/>
                  </a:cubicBezTo>
                  <a:cubicBezTo>
                    <a:pt x="106" y="8"/>
                    <a:pt x="10" y="58"/>
                    <a:pt x="10" y="58"/>
                  </a:cubicBezTo>
                  <a:lnTo>
                    <a:pt x="1" y="295"/>
                  </a:lnTo>
                  <a:cubicBezTo>
                    <a:pt x="197" y="205"/>
                    <a:pt x="222" y="0"/>
                    <a:pt x="162" y="0"/>
                  </a:cubicBezTo>
                  <a:close/>
                </a:path>
              </a:pathLst>
            </a:custGeom>
            <a:solidFill>
              <a:srgbClr val="FFA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4149875" y="4199625"/>
              <a:ext cx="82050" cy="82050"/>
            </a:xfrm>
            <a:custGeom>
              <a:avLst/>
              <a:gdLst/>
              <a:ahLst/>
              <a:cxnLst/>
              <a:rect l="l" t="t" r="r" b="b"/>
              <a:pathLst>
                <a:path w="3282" h="3282" extrusionOk="0">
                  <a:moveTo>
                    <a:pt x="1" y="1641"/>
                  </a:moveTo>
                  <a:cubicBezTo>
                    <a:pt x="1" y="2547"/>
                    <a:pt x="736" y="3282"/>
                    <a:pt x="1642" y="3282"/>
                  </a:cubicBezTo>
                  <a:lnTo>
                    <a:pt x="1642" y="3282"/>
                  </a:lnTo>
                  <a:cubicBezTo>
                    <a:pt x="2548" y="3282"/>
                    <a:pt x="3281" y="2547"/>
                    <a:pt x="3281" y="1641"/>
                  </a:cubicBezTo>
                  <a:lnTo>
                    <a:pt x="3281" y="1641"/>
                  </a:lnTo>
                  <a:cubicBezTo>
                    <a:pt x="3281" y="735"/>
                    <a:pt x="2548" y="0"/>
                    <a:pt x="1642" y="0"/>
                  </a:cubicBezTo>
                  <a:lnTo>
                    <a:pt x="1642" y="0"/>
                  </a:lnTo>
                  <a:cubicBezTo>
                    <a:pt x="736" y="0"/>
                    <a:pt x="1" y="735"/>
                    <a:pt x="1" y="16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4034925" y="4199625"/>
              <a:ext cx="82050" cy="82050"/>
            </a:xfrm>
            <a:custGeom>
              <a:avLst/>
              <a:gdLst/>
              <a:ahLst/>
              <a:cxnLst/>
              <a:rect l="l" t="t" r="r" b="b"/>
              <a:pathLst>
                <a:path w="3282" h="3282" extrusionOk="0">
                  <a:moveTo>
                    <a:pt x="0" y="1641"/>
                  </a:moveTo>
                  <a:cubicBezTo>
                    <a:pt x="0" y="2547"/>
                    <a:pt x="735" y="3282"/>
                    <a:pt x="1641" y="3282"/>
                  </a:cubicBezTo>
                  <a:lnTo>
                    <a:pt x="1641" y="3282"/>
                  </a:lnTo>
                  <a:cubicBezTo>
                    <a:pt x="2547" y="3282"/>
                    <a:pt x="3282" y="2547"/>
                    <a:pt x="3282" y="1641"/>
                  </a:cubicBezTo>
                  <a:lnTo>
                    <a:pt x="3282" y="1641"/>
                  </a:lnTo>
                  <a:cubicBezTo>
                    <a:pt x="3282" y="735"/>
                    <a:pt x="2547" y="0"/>
                    <a:pt x="1641" y="0"/>
                  </a:cubicBezTo>
                  <a:lnTo>
                    <a:pt x="1641" y="0"/>
                  </a:lnTo>
                  <a:cubicBezTo>
                    <a:pt x="735" y="0"/>
                    <a:pt x="0" y="735"/>
                    <a:pt x="0" y="16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>
              <a:off x="3485075" y="4789900"/>
              <a:ext cx="82050" cy="82050"/>
            </a:xfrm>
            <a:custGeom>
              <a:avLst/>
              <a:gdLst/>
              <a:ahLst/>
              <a:cxnLst/>
              <a:rect l="l" t="t" r="r" b="b"/>
              <a:pathLst>
                <a:path w="3282" h="3282" extrusionOk="0">
                  <a:moveTo>
                    <a:pt x="0" y="1641"/>
                  </a:moveTo>
                  <a:cubicBezTo>
                    <a:pt x="0" y="2547"/>
                    <a:pt x="735" y="3282"/>
                    <a:pt x="1641" y="3282"/>
                  </a:cubicBezTo>
                  <a:lnTo>
                    <a:pt x="1641" y="3282"/>
                  </a:lnTo>
                  <a:cubicBezTo>
                    <a:pt x="2547" y="3282"/>
                    <a:pt x="3282" y="2547"/>
                    <a:pt x="3282" y="1641"/>
                  </a:cubicBezTo>
                  <a:lnTo>
                    <a:pt x="3282" y="1641"/>
                  </a:lnTo>
                  <a:cubicBezTo>
                    <a:pt x="3282" y="735"/>
                    <a:pt x="2547" y="0"/>
                    <a:pt x="1641" y="0"/>
                  </a:cubicBezTo>
                  <a:lnTo>
                    <a:pt x="1641" y="0"/>
                  </a:lnTo>
                  <a:cubicBezTo>
                    <a:pt x="735" y="0"/>
                    <a:pt x="0" y="735"/>
                    <a:pt x="0" y="16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>
              <a:off x="3793425" y="4524925"/>
              <a:ext cx="57750" cy="57800"/>
            </a:xfrm>
            <a:custGeom>
              <a:avLst/>
              <a:gdLst/>
              <a:ahLst/>
              <a:cxnLst/>
              <a:rect l="l" t="t" r="r" b="b"/>
              <a:pathLst>
                <a:path w="2310" h="2312" extrusionOk="0">
                  <a:moveTo>
                    <a:pt x="0" y="1156"/>
                  </a:moveTo>
                  <a:cubicBezTo>
                    <a:pt x="0" y="1794"/>
                    <a:pt x="517" y="2311"/>
                    <a:pt x="1156" y="2311"/>
                  </a:cubicBezTo>
                  <a:lnTo>
                    <a:pt x="1156" y="2311"/>
                  </a:lnTo>
                  <a:cubicBezTo>
                    <a:pt x="1793" y="2311"/>
                    <a:pt x="2310" y="1794"/>
                    <a:pt x="2310" y="1156"/>
                  </a:cubicBezTo>
                  <a:lnTo>
                    <a:pt x="2310" y="1156"/>
                  </a:lnTo>
                  <a:cubicBezTo>
                    <a:pt x="2310" y="518"/>
                    <a:pt x="1793" y="1"/>
                    <a:pt x="1156" y="1"/>
                  </a:cubicBezTo>
                  <a:lnTo>
                    <a:pt x="1156" y="1"/>
                  </a:lnTo>
                  <a:cubicBezTo>
                    <a:pt x="517" y="1"/>
                    <a:pt x="0" y="518"/>
                    <a:pt x="0" y="1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>
              <a:off x="4108000" y="4714875"/>
              <a:ext cx="79000" cy="78975"/>
            </a:xfrm>
            <a:custGeom>
              <a:avLst/>
              <a:gdLst/>
              <a:ahLst/>
              <a:cxnLst/>
              <a:rect l="l" t="t" r="r" b="b"/>
              <a:pathLst>
                <a:path w="3160" h="3159" extrusionOk="0">
                  <a:moveTo>
                    <a:pt x="1581" y="0"/>
                  </a:moveTo>
                  <a:cubicBezTo>
                    <a:pt x="708" y="0"/>
                    <a:pt x="0" y="707"/>
                    <a:pt x="0" y="1579"/>
                  </a:cubicBezTo>
                  <a:cubicBezTo>
                    <a:pt x="0" y="2451"/>
                    <a:pt x="708" y="3158"/>
                    <a:pt x="1581" y="3158"/>
                  </a:cubicBezTo>
                  <a:cubicBezTo>
                    <a:pt x="2453" y="3158"/>
                    <a:pt x="3160" y="2451"/>
                    <a:pt x="3160" y="1579"/>
                  </a:cubicBezTo>
                  <a:cubicBezTo>
                    <a:pt x="3160" y="707"/>
                    <a:pt x="2453" y="0"/>
                    <a:pt x="1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4"/>
            <p:cNvSpPr/>
            <p:nvPr/>
          </p:nvSpPr>
          <p:spPr>
            <a:xfrm>
              <a:off x="3919975" y="4199625"/>
              <a:ext cx="82025" cy="82050"/>
            </a:xfrm>
            <a:custGeom>
              <a:avLst/>
              <a:gdLst/>
              <a:ahLst/>
              <a:cxnLst/>
              <a:rect l="l" t="t" r="r" b="b"/>
              <a:pathLst>
                <a:path w="3281" h="3282" extrusionOk="0">
                  <a:moveTo>
                    <a:pt x="1" y="1641"/>
                  </a:moveTo>
                  <a:cubicBezTo>
                    <a:pt x="1" y="2547"/>
                    <a:pt x="734" y="3282"/>
                    <a:pt x="1640" y="3282"/>
                  </a:cubicBezTo>
                  <a:lnTo>
                    <a:pt x="1640" y="3282"/>
                  </a:lnTo>
                  <a:cubicBezTo>
                    <a:pt x="2547" y="3282"/>
                    <a:pt x="3281" y="2547"/>
                    <a:pt x="3281" y="1641"/>
                  </a:cubicBezTo>
                  <a:lnTo>
                    <a:pt x="3281" y="1641"/>
                  </a:lnTo>
                  <a:cubicBezTo>
                    <a:pt x="3281" y="735"/>
                    <a:pt x="2547" y="0"/>
                    <a:pt x="1640" y="0"/>
                  </a:cubicBezTo>
                  <a:lnTo>
                    <a:pt x="1640" y="0"/>
                  </a:lnTo>
                  <a:cubicBezTo>
                    <a:pt x="734" y="0"/>
                    <a:pt x="1" y="735"/>
                    <a:pt x="1" y="16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4"/>
            <p:cNvSpPr/>
            <p:nvPr/>
          </p:nvSpPr>
          <p:spPr>
            <a:xfrm>
              <a:off x="3703975" y="4192250"/>
              <a:ext cx="96775" cy="96800"/>
            </a:xfrm>
            <a:custGeom>
              <a:avLst/>
              <a:gdLst/>
              <a:ahLst/>
              <a:cxnLst/>
              <a:rect l="l" t="t" r="r" b="b"/>
              <a:pathLst>
                <a:path w="3871" h="3872" extrusionOk="0">
                  <a:moveTo>
                    <a:pt x="0" y="1936"/>
                  </a:moveTo>
                  <a:lnTo>
                    <a:pt x="1936" y="3871"/>
                  </a:lnTo>
                  <a:lnTo>
                    <a:pt x="3871" y="1936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>
              <a:off x="3793425" y="4584375"/>
              <a:ext cx="126575" cy="16900"/>
            </a:xfrm>
            <a:custGeom>
              <a:avLst/>
              <a:gdLst/>
              <a:ahLst/>
              <a:cxnLst/>
              <a:rect l="l" t="t" r="r" b="b"/>
              <a:pathLst>
                <a:path w="5063" h="676" extrusionOk="0">
                  <a:moveTo>
                    <a:pt x="0" y="676"/>
                  </a:moveTo>
                  <a:lnTo>
                    <a:pt x="5063" y="676"/>
                  </a:lnTo>
                  <a:lnTo>
                    <a:pt x="506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3793425" y="4625550"/>
              <a:ext cx="126575" cy="16925"/>
            </a:xfrm>
            <a:custGeom>
              <a:avLst/>
              <a:gdLst/>
              <a:ahLst/>
              <a:cxnLst/>
              <a:rect l="l" t="t" r="r" b="b"/>
              <a:pathLst>
                <a:path w="5063" h="677" extrusionOk="0">
                  <a:moveTo>
                    <a:pt x="0" y="677"/>
                  </a:moveTo>
                  <a:lnTo>
                    <a:pt x="5063" y="677"/>
                  </a:lnTo>
                  <a:lnTo>
                    <a:pt x="506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3793425" y="4666750"/>
              <a:ext cx="126575" cy="16925"/>
            </a:xfrm>
            <a:custGeom>
              <a:avLst/>
              <a:gdLst/>
              <a:ahLst/>
              <a:cxnLst/>
              <a:rect l="l" t="t" r="r" b="b"/>
              <a:pathLst>
                <a:path w="5063" h="677" extrusionOk="0">
                  <a:moveTo>
                    <a:pt x="0" y="677"/>
                  </a:moveTo>
                  <a:lnTo>
                    <a:pt x="5063" y="677"/>
                  </a:lnTo>
                  <a:lnTo>
                    <a:pt x="50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4365500" y="4159525"/>
              <a:ext cx="16925" cy="122150"/>
            </a:xfrm>
            <a:custGeom>
              <a:avLst/>
              <a:gdLst/>
              <a:ahLst/>
              <a:cxnLst/>
              <a:rect l="l" t="t" r="r" b="b"/>
              <a:pathLst>
                <a:path w="677" h="4886" extrusionOk="0">
                  <a:moveTo>
                    <a:pt x="1" y="4886"/>
                  </a:moveTo>
                  <a:lnTo>
                    <a:pt x="677" y="4886"/>
                  </a:lnTo>
                  <a:lnTo>
                    <a:pt x="67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4324300" y="4159525"/>
              <a:ext cx="16950" cy="122150"/>
            </a:xfrm>
            <a:custGeom>
              <a:avLst/>
              <a:gdLst/>
              <a:ahLst/>
              <a:cxnLst/>
              <a:rect l="l" t="t" r="r" b="b"/>
              <a:pathLst>
                <a:path w="678" h="4886" extrusionOk="0">
                  <a:moveTo>
                    <a:pt x="1" y="4886"/>
                  </a:moveTo>
                  <a:lnTo>
                    <a:pt x="677" y="4886"/>
                  </a:lnTo>
                  <a:lnTo>
                    <a:pt x="67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4"/>
            <p:cNvSpPr/>
            <p:nvPr/>
          </p:nvSpPr>
          <p:spPr>
            <a:xfrm>
              <a:off x="4283125" y="4159525"/>
              <a:ext cx="16925" cy="122150"/>
            </a:xfrm>
            <a:custGeom>
              <a:avLst/>
              <a:gdLst/>
              <a:ahLst/>
              <a:cxnLst/>
              <a:rect l="l" t="t" r="r" b="b"/>
              <a:pathLst>
                <a:path w="677" h="4886" extrusionOk="0">
                  <a:moveTo>
                    <a:pt x="0" y="4886"/>
                  </a:moveTo>
                  <a:lnTo>
                    <a:pt x="676" y="4886"/>
                  </a:lnTo>
                  <a:lnTo>
                    <a:pt x="67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016BA2AF-5201-403B-97F7-1554C3F68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71" y="1855514"/>
            <a:ext cx="1811832" cy="2567180"/>
          </a:xfrm>
          <a:prstGeom prst="roundRect">
            <a:avLst>
              <a:gd name="adj" fmla="val 16667"/>
            </a:avLst>
          </a:prstGeom>
          <a:ln w="76200">
            <a:solidFill>
              <a:schemeClr val="bg2">
                <a:lumMod val="9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EABA62B8-6792-4C07-B1CA-739C0FF32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199" y="1774898"/>
            <a:ext cx="1520785" cy="2704969"/>
          </a:xfrm>
          <a:prstGeom prst="roundRect">
            <a:avLst>
              <a:gd name="adj" fmla="val 16667"/>
            </a:avLst>
          </a:prstGeom>
          <a:ln w="76200">
            <a:solidFill>
              <a:schemeClr val="tx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JOBDESK AND SKILLS</a:t>
            </a:r>
            <a:endParaRPr dirty="0"/>
          </a:p>
        </p:txBody>
      </p:sp>
      <p:grpSp>
        <p:nvGrpSpPr>
          <p:cNvPr id="87" name="Google Shape;87;p16"/>
          <p:cNvGrpSpPr/>
          <p:nvPr/>
        </p:nvGrpSpPr>
        <p:grpSpPr>
          <a:xfrm>
            <a:off x="1202674" y="1226300"/>
            <a:ext cx="2401205" cy="966600"/>
            <a:chOff x="1202674" y="1226300"/>
            <a:chExt cx="2401205" cy="966600"/>
          </a:xfrm>
        </p:grpSpPr>
        <p:sp>
          <p:nvSpPr>
            <p:cNvPr id="88" name="Google Shape;88;p16"/>
            <p:cNvSpPr txBox="1"/>
            <p:nvPr/>
          </p:nvSpPr>
          <p:spPr>
            <a:xfrm>
              <a:off x="1202674" y="1664000"/>
              <a:ext cx="24012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Mengatur</a:t>
              </a: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dan </a:t>
              </a:r>
              <a:r>
                <a:rPr lang="en-US" sz="1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bertanggung</a:t>
              </a: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jawab</a:t>
              </a: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atas</a:t>
              </a: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jalannya</a:t>
              </a: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sebuah</a:t>
              </a:r>
              <a:r>
                <a: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1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tim</a:t>
              </a:r>
              <a:endParaRPr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p16"/>
            <p:cNvSpPr txBox="1"/>
            <p:nvPr/>
          </p:nvSpPr>
          <p:spPr>
            <a:xfrm>
              <a:off x="1202679" y="1226300"/>
              <a:ext cx="2401200" cy="43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JOBDESK</a:t>
              </a:r>
              <a:endParaRPr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sp>
        <p:nvSpPr>
          <p:cNvPr id="90" name="Google Shape;90;p16"/>
          <p:cNvSpPr/>
          <p:nvPr/>
        </p:nvSpPr>
        <p:spPr>
          <a:xfrm>
            <a:off x="4066075" y="2268500"/>
            <a:ext cx="1011900" cy="10119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16"/>
          <p:cNvGrpSpPr/>
          <p:nvPr/>
        </p:nvGrpSpPr>
        <p:grpSpPr>
          <a:xfrm>
            <a:off x="1202674" y="3770000"/>
            <a:ext cx="2401205" cy="966600"/>
            <a:chOff x="1202674" y="3770000"/>
            <a:chExt cx="2401205" cy="966600"/>
          </a:xfrm>
        </p:grpSpPr>
        <p:sp>
          <p:nvSpPr>
            <p:cNvPr id="92" name="Google Shape;92;p16"/>
            <p:cNvSpPr txBox="1"/>
            <p:nvPr/>
          </p:nvSpPr>
          <p:spPr>
            <a:xfrm>
              <a:off x="1202674" y="4207700"/>
              <a:ext cx="24012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Bertanggung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jawab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dalam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pembuatan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website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6"/>
            <p:cNvSpPr txBox="1"/>
            <p:nvPr/>
          </p:nvSpPr>
          <p:spPr>
            <a:xfrm>
              <a:off x="1202679" y="3770000"/>
              <a:ext cx="2401200" cy="43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JOBDESK</a:t>
              </a:r>
              <a:endParaRPr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94" name="Google Shape;94;p16"/>
          <p:cNvGrpSpPr/>
          <p:nvPr/>
        </p:nvGrpSpPr>
        <p:grpSpPr>
          <a:xfrm>
            <a:off x="1202674" y="2498150"/>
            <a:ext cx="2401205" cy="966600"/>
            <a:chOff x="1202674" y="2498150"/>
            <a:chExt cx="2401205" cy="966600"/>
          </a:xfrm>
        </p:grpSpPr>
        <p:sp>
          <p:nvSpPr>
            <p:cNvPr id="95" name="Google Shape;95;p16"/>
            <p:cNvSpPr txBox="1"/>
            <p:nvPr/>
          </p:nvSpPr>
          <p:spPr>
            <a:xfrm>
              <a:off x="1202674" y="2935850"/>
              <a:ext cx="24012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Mengelola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sebuah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website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dalam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sebuah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tim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1202679" y="2498150"/>
              <a:ext cx="2401200" cy="43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JOBDESK</a:t>
              </a:r>
              <a:endParaRPr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97" name="Google Shape;97;p16"/>
          <p:cNvGrpSpPr/>
          <p:nvPr/>
        </p:nvGrpSpPr>
        <p:grpSpPr>
          <a:xfrm>
            <a:off x="5540174" y="1226300"/>
            <a:ext cx="2401205" cy="966600"/>
            <a:chOff x="5540174" y="1226300"/>
            <a:chExt cx="2401205" cy="966600"/>
          </a:xfrm>
        </p:grpSpPr>
        <p:sp>
          <p:nvSpPr>
            <p:cNvPr id="98" name="Google Shape;98;p16"/>
            <p:cNvSpPr txBox="1"/>
            <p:nvPr/>
          </p:nvSpPr>
          <p:spPr>
            <a:xfrm>
              <a:off x="5540174" y="1664000"/>
              <a:ext cx="24012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</a:t>
              </a: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ampu memahami beberapa bahasa pemrograman 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99;p16"/>
            <p:cNvSpPr txBox="1"/>
            <p:nvPr/>
          </p:nvSpPr>
          <p:spPr>
            <a:xfrm>
              <a:off x="5540179" y="1226300"/>
              <a:ext cx="2401200" cy="43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SKILLS</a:t>
              </a:r>
              <a:endParaRPr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00" name="Google Shape;100;p16"/>
          <p:cNvGrpSpPr/>
          <p:nvPr/>
        </p:nvGrpSpPr>
        <p:grpSpPr>
          <a:xfrm>
            <a:off x="5540174" y="3770000"/>
            <a:ext cx="2401205" cy="966600"/>
            <a:chOff x="5540174" y="3770000"/>
            <a:chExt cx="2401205" cy="966600"/>
          </a:xfrm>
        </p:grpSpPr>
        <p:sp>
          <p:nvSpPr>
            <p:cNvPr id="101" name="Google Shape;101;p16"/>
            <p:cNvSpPr txBox="1"/>
            <p:nvPr/>
          </p:nvSpPr>
          <p:spPr>
            <a:xfrm>
              <a:off x="5540174" y="4207700"/>
              <a:ext cx="24012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XAMPP</a:t>
              </a:r>
            </a:p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Neatbeans</a:t>
              </a:r>
              <a:endPara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Visual Studio Code, </a:t>
              </a:r>
            </a:p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dll</a:t>
              </a:r>
              <a:endPara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102;p16"/>
            <p:cNvSpPr txBox="1"/>
            <p:nvPr/>
          </p:nvSpPr>
          <p:spPr>
            <a:xfrm>
              <a:off x="5540179" y="3770000"/>
              <a:ext cx="2401200" cy="43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SKILLS</a:t>
              </a:r>
              <a:endParaRPr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grpSp>
        <p:nvGrpSpPr>
          <p:cNvPr id="103" name="Google Shape;103;p16"/>
          <p:cNvGrpSpPr/>
          <p:nvPr/>
        </p:nvGrpSpPr>
        <p:grpSpPr>
          <a:xfrm>
            <a:off x="5540174" y="2498150"/>
            <a:ext cx="2401205" cy="966600"/>
            <a:chOff x="5540174" y="2498150"/>
            <a:chExt cx="2401205" cy="966600"/>
          </a:xfrm>
        </p:grpSpPr>
        <p:sp>
          <p:nvSpPr>
            <p:cNvPr id="104" name="Google Shape;104;p16"/>
            <p:cNvSpPr txBox="1"/>
            <p:nvPr/>
          </p:nvSpPr>
          <p:spPr>
            <a:xfrm>
              <a:off x="5540174" y="2935850"/>
              <a:ext cx="24012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Mampu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membuat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website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dengan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dasar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programing</a:t>
              </a:r>
            </a:p>
          </p:txBody>
        </p:sp>
        <p:sp>
          <p:nvSpPr>
            <p:cNvPr id="105" name="Google Shape;105;p16"/>
            <p:cNvSpPr txBox="1"/>
            <p:nvPr/>
          </p:nvSpPr>
          <p:spPr>
            <a:xfrm>
              <a:off x="5540179" y="2498150"/>
              <a:ext cx="2401200" cy="43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SKILLS</a:t>
              </a:r>
              <a:endParaRPr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</p:grpSp>
      <p:cxnSp>
        <p:nvCxnSpPr>
          <p:cNvPr id="106" name="Google Shape;106;p16"/>
          <p:cNvCxnSpPr>
            <a:stCxn id="89" idx="3"/>
            <a:endCxn id="90" idx="0"/>
          </p:cNvCxnSpPr>
          <p:nvPr/>
        </p:nvCxnSpPr>
        <p:spPr>
          <a:xfrm>
            <a:off x="3603879" y="1445150"/>
            <a:ext cx="968100" cy="823500"/>
          </a:xfrm>
          <a:prstGeom prst="bentConnector2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6"/>
          <p:cNvCxnSpPr>
            <a:stCxn id="96" idx="3"/>
            <a:endCxn id="90" idx="1"/>
          </p:cNvCxnSpPr>
          <p:nvPr/>
        </p:nvCxnSpPr>
        <p:spPr>
          <a:xfrm>
            <a:off x="3603879" y="2717000"/>
            <a:ext cx="462300" cy="57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6"/>
          <p:cNvCxnSpPr>
            <a:stCxn id="93" idx="3"/>
            <a:endCxn id="90" idx="2"/>
          </p:cNvCxnSpPr>
          <p:nvPr/>
        </p:nvCxnSpPr>
        <p:spPr>
          <a:xfrm rot="10800000" flipH="1">
            <a:off x="3603879" y="3280550"/>
            <a:ext cx="968100" cy="708300"/>
          </a:xfrm>
          <a:prstGeom prst="bentConnector2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6"/>
          <p:cNvCxnSpPr>
            <a:stCxn id="99" idx="1"/>
            <a:endCxn id="90" idx="0"/>
          </p:cNvCxnSpPr>
          <p:nvPr/>
        </p:nvCxnSpPr>
        <p:spPr>
          <a:xfrm flipH="1">
            <a:off x="4572079" y="1445150"/>
            <a:ext cx="968100" cy="823500"/>
          </a:xfrm>
          <a:prstGeom prst="bentConnector2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6"/>
          <p:cNvCxnSpPr>
            <a:stCxn id="105" idx="1"/>
            <a:endCxn id="90" idx="3"/>
          </p:cNvCxnSpPr>
          <p:nvPr/>
        </p:nvCxnSpPr>
        <p:spPr>
          <a:xfrm flipH="1">
            <a:off x="5077879" y="2717000"/>
            <a:ext cx="462300" cy="57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6"/>
          <p:cNvCxnSpPr>
            <a:stCxn id="102" idx="1"/>
            <a:endCxn id="90" idx="2"/>
          </p:cNvCxnSpPr>
          <p:nvPr/>
        </p:nvCxnSpPr>
        <p:spPr>
          <a:xfrm rot="10800000">
            <a:off x="4572079" y="3280550"/>
            <a:ext cx="968100" cy="708300"/>
          </a:xfrm>
          <a:prstGeom prst="bentConnector2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2" name="Google Shape;112;p16"/>
          <p:cNvGrpSpPr/>
          <p:nvPr/>
        </p:nvGrpSpPr>
        <p:grpSpPr>
          <a:xfrm>
            <a:off x="4307538" y="2510134"/>
            <a:ext cx="528890" cy="528890"/>
            <a:chOff x="1479650" y="650675"/>
            <a:chExt cx="395225" cy="395225"/>
          </a:xfrm>
        </p:grpSpPr>
        <p:sp>
          <p:nvSpPr>
            <p:cNvPr id="113" name="Google Shape;113;p16"/>
            <p:cNvSpPr/>
            <p:nvPr/>
          </p:nvSpPr>
          <p:spPr>
            <a:xfrm>
              <a:off x="1507500" y="720925"/>
              <a:ext cx="135025" cy="179250"/>
            </a:xfrm>
            <a:custGeom>
              <a:avLst/>
              <a:gdLst/>
              <a:ahLst/>
              <a:cxnLst/>
              <a:rect l="l" t="t" r="r" b="b"/>
              <a:pathLst>
                <a:path w="5401" h="7170" extrusionOk="0">
                  <a:moveTo>
                    <a:pt x="3548" y="1"/>
                  </a:moveTo>
                  <a:cubicBezTo>
                    <a:pt x="2772" y="1"/>
                    <a:pt x="2072" y="490"/>
                    <a:pt x="1807" y="1219"/>
                  </a:cubicBezTo>
                  <a:lnTo>
                    <a:pt x="1" y="6209"/>
                  </a:lnTo>
                  <a:cubicBezTo>
                    <a:pt x="632" y="5823"/>
                    <a:pt x="1367" y="5589"/>
                    <a:pt x="2159" y="5589"/>
                  </a:cubicBezTo>
                  <a:cubicBezTo>
                    <a:pt x="3475" y="5589"/>
                    <a:pt x="4637" y="6214"/>
                    <a:pt x="5401" y="7169"/>
                  </a:cubicBezTo>
                  <a:lnTo>
                    <a:pt x="5401" y="1853"/>
                  </a:lnTo>
                  <a:cubicBezTo>
                    <a:pt x="5401" y="832"/>
                    <a:pt x="4570" y="1"/>
                    <a:pt x="3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1591125" y="650675"/>
              <a:ext cx="51400" cy="65200"/>
            </a:xfrm>
            <a:custGeom>
              <a:avLst/>
              <a:gdLst/>
              <a:ahLst/>
              <a:cxnLst/>
              <a:rect l="l" t="t" r="r" b="b"/>
              <a:pathLst>
                <a:path w="2056" h="2608" extrusionOk="0">
                  <a:moveTo>
                    <a:pt x="1129" y="1"/>
                  </a:moveTo>
                  <a:cubicBezTo>
                    <a:pt x="688" y="1"/>
                    <a:pt x="305" y="315"/>
                    <a:pt x="220" y="748"/>
                  </a:cubicBezTo>
                  <a:lnTo>
                    <a:pt x="1" y="1900"/>
                  </a:lnTo>
                  <a:cubicBezTo>
                    <a:pt x="69" y="1895"/>
                    <a:pt x="134" y="1884"/>
                    <a:pt x="203" y="1884"/>
                  </a:cubicBezTo>
                  <a:cubicBezTo>
                    <a:pt x="917" y="1884"/>
                    <a:pt x="1563" y="2163"/>
                    <a:pt x="2056" y="2607"/>
                  </a:cubicBezTo>
                  <a:lnTo>
                    <a:pt x="2056" y="928"/>
                  </a:lnTo>
                  <a:cubicBezTo>
                    <a:pt x="2056" y="416"/>
                    <a:pt x="1640" y="1"/>
                    <a:pt x="1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1549700" y="956150"/>
              <a:ext cx="23550" cy="22400"/>
            </a:xfrm>
            <a:custGeom>
              <a:avLst/>
              <a:gdLst/>
              <a:ahLst/>
              <a:cxnLst/>
              <a:rect l="l" t="t" r="r" b="b"/>
              <a:pathLst>
                <a:path w="942" h="896" extrusionOk="0">
                  <a:moveTo>
                    <a:pt x="471" y="0"/>
                  </a:moveTo>
                  <a:lnTo>
                    <a:pt x="326" y="295"/>
                  </a:lnTo>
                  <a:lnTo>
                    <a:pt x="0" y="343"/>
                  </a:lnTo>
                  <a:lnTo>
                    <a:pt x="236" y="571"/>
                  </a:lnTo>
                  <a:lnTo>
                    <a:pt x="180" y="896"/>
                  </a:lnTo>
                  <a:lnTo>
                    <a:pt x="471" y="743"/>
                  </a:lnTo>
                  <a:lnTo>
                    <a:pt x="762" y="896"/>
                  </a:lnTo>
                  <a:lnTo>
                    <a:pt x="706" y="571"/>
                  </a:lnTo>
                  <a:lnTo>
                    <a:pt x="942" y="343"/>
                  </a:lnTo>
                  <a:lnTo>
                    <a:pt x="616" y="295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1479650" y="883800"/>
              <a:ext cx="162875" cy="162100"/>
            </a:xfrm>
            <a:custGeom>
              <a:avLst/>
              <a:gdLst/>
              <a:ahLst/>
              <a:cxnLst/>
              <a:rect l="l" t="t" r="r" b="b"/>
              <a:pathLst>
                <a:path w="6515" h="6484" extrusionOk="0">
                  <a:moveTo>
                    <a:pt x="3273" y="801"/>
                  </a:moveTo>
                  <a:lnTo>
                    <a:pt x="4033" y="2342"/>
                  </a:lnTo>
                  <a:lnTo>
                    <a:pt x="5735" y="2590"/>
                  </a:lnTo>
                  <a:lnTo>
                    <a:pt x="4504" y="3789"/>
                  </a:lnTo>
                  <a:lnTo>
                    <a:pt x="4794" y="5483"/>
                  </a:lnTo>
                  <a:lnTo>
                    <a:pt x="3273" y="4683"/>
                  </a:lnTo>
                  <a:lnTo>
                    <a:pt x="1752" y="5483"/>
                  </a:lnTo>
                  <a:lnTo>
                    <a:pt x="2042" y="3789"/>
                  </a:lnTo>
                  <a:lnTo>
                    <a:pt x="811" y="2590"/>
                  </a:lnTo>
                  <a:lnTo>
                    <a:pt x="2512" y="2342"/>
                  </a:lnTo>
                  <a:lnTo>
                    <a:pt x="3273" y="801"/>
                  </a:lnTo>
                  <a:close/>
                  <a:moveTo>
                    <a:pt x="3273" y="0"/>
                  </a:moveTo>
                  <a:cubicBezTo>
                    <a:pt x="1482" y="0"/>
                    <a:pt x="0" y="1451"/>
                    <a:pt x="0" y="3242"/>
                  </a:cubicBezTo>
                  <a:cubicBezTo>
                    <a:pt x="0" y="5032"/>
                    <a:pt x="1482" y="6484"/>
                    <a:pt x="3273" y="6484"/>
                  </a:cubicBezTo>
                  <a:cubicBezTo>
                    <a:pt x="5064" y="6484"/>
                    <a:pt x="6515" y="5032"/>
                    <a:pt x="6515" y="3242"/>
                  </a:cubicBezTo>
                  <a:cubicBezTo>
                    <a:pt x="6515" y="1451"/>
                    <a:pt x="5064" y="0"/>
                    <a:pt x="3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1711975" y="720925"/>
              <a:ext cx="135025" cy="179250"/>
            </a:xfrm>
            <a:custGeom>
              <a:avLst/>
              <a:gdLst/>
              <a:ahLst/>
              <a:cxnLst/>
              <a:rect l="l" t="t" r="r" b="b"/>
              <a:pathLst>
                <a:path w="5401" h="7170" extrusionOk="0">
                  <a:moveTo>
                    <a:pt x="1853" y="1"/>
                  </a:moveTo>
                  <a:cubicBezTo>
                    <a:pt x="831" y="1"/>
                    <a:pt x="1" y="832"/>
                    <a:pt x="1" y="1853"/>
                  </a:cubicBezTo>
                  <a:lnTo>
                    <a:pt x="1" y="7169"/>
                  </a:lnTo>
                  <a:cubicBezTo>
                    <a:pt x="764" y="6214"/>
                    <a:pt x="1926" y="5589"/>
                    <a:pt x="3242" y="5589"/>
                  </a:cubicBezTo>
                  <a:cubicBezTo>
                    <a:pt x="4035" y="5589"/>
                    <a:pt x="4770" y="5823"/>
                    <a:pt x="5401" y="6209"/>
                  </a:cubicBezTo>
                  <a:lnTo>
                    <a:pt x="3594" y="1219"/>
                  </a:lnTo>
                  <a:cubicBezTo>
                    <a:pt x="3328" y="490"/>
                    <a:pt x="2629" y="1"/>
                    <a:pt x="1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1711975" y="650675"/>
              <a:ext cx="51400" cy="65200"/>
            </a:xfrm>
            <a:custGeom>
              <a:avLst/>
              <a:gdLst/>
              <a:ahLst/>
              <a:cxnLst/>
              <a:rect l="l" t="t" r="r" b="b"/>
              <a:pathLst>
                <a:path w="2056" h="2608" extrusionOk="0">
                  <a:moveTo>
                    <a:pt x="926" y="1"/>
                  </a:moveTo>
                  <a:cubicBezTo>
                    <a:pt x="416" y="1"/>
                    <a:pt x="1" y="416"/>
                    <a:pt x="1" y="928"/>
                  </a:cubicBezTo>
                  <a:lnTo>
                    <a:pt x="1" y="2607"/>
                  </a:lnTo>
                  <a:cubicBezTo>
                    <a:pt x="493" y="2163"/>
                    <a:pt x="1139" y="1884"/>
                    <a:pt x="1853" y="1884"/>
                  </a:cubicBezTo>
                  <a:cubicBezTo>
                    <a:pt x="1922" y="1884"/>
                    <a:pt x="1988" y="1895"/>
                    <a:pt x="2056" y="1900"/>
                  </a:cubicBezTo>
                  <a:lnTo>
                    <a:pt x="1836" y="748"/>
                  </a:lnTo>
                  <a:cubicBezTo>
                    <a:pt x="1751" y="315"/>
                    <a:pt x="1369" y="1"/>
                    <a:pt x="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1781225" y="956150"/>
              <a:ext cx="23600" cy="22400"/>
            </a:xfrm>
            <a:custGeom>
              <a:avLst/>
              <a:gdLst/>
              <a:ahLst/>
              <a:cxnLst/>
              <a:rect l="l" t="t" r="r" b="b"/>
              <a:pathLst>
                <a:path w="944" h="896" extrusionOk="0">
                  <a:moveTo>
                    <a:pt x="472" y="0"/>
                  </a:moveTo>
                  <a:lnTo>
                    <a:pt x="327" y="295"/>
                  </a:lnTo>
                  <a:lnTo>
                    <a:pt x="1" y="343"/>
                  </a:lnTo>
                  <a:lnTo>
                    <a:pt x="236" y="571"/>
                  </a:lnTo>
                  <a:lnTo>
                    <a:pt x="181" y="896"/>
                  </a:lnTo>
                  <a:lnTo>
                    <a:pt x="472" y="743"/>
                  </a:lnTo>
                  <a:lnTo>
                    <a:pt x="763" y="896"/>
                  </a:lnTo>
                  <a:lnTo>
                    <a:pt x="707" y="571"/>
                  </a:lnTo>
                  <a:lnTo>
                    <a:pt x="943" y="343"/>
                  </a:lnTo>
                  <a:lnTo>
                    <a:pt x="618" y="295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1711975" y="883800"/>
              <a:ext cx="162900" cy="162100"/>
            </a:xfrm>
            <a:custGeom>
              <a:avLst/>
              <a:gdLst/>
              <a:ahLst/>
              <a:cxnLst/>
              <a:rect l="l" t="t" r="r" b="b"/>
              <a:pathLst>
                <a:path w="6516" h="6484" extrusionOk="0">
                  <a:moveTo>
                    <a:pt x="3242" y="801"/>
                  </a:moveTo>
                  <a:lnTo>
                    <a:pt x="4003" y="2342"/>
                  </a:lnTo>
                  <a:lnTo>
                    <a:pt x="5704" y="2590"/>
                  </a:lnTo>
                  <a:lnTo>
                    <a:pt x="4473" y="3789"/>
                  </a:lnTo>
                  <a:lnTo>
                    <a:pt x="4764" y="5483"/>
                  </a:lnTo>
                  <a:lnTo>
                    <a:pt x="3242" y="4683"/>
                  </a:lnTo>
                  <a:lnTo>
                    <a:pt x="1721" y="5483"/>
                  </a:lnTo>
                  <a:lnTo>
                    <a:pt x="2012" y="3789"/>
                  </a:lnTo>
                  <a:lnTo>
                    <a:pt x="780" y="2590"/>
                  </a:lnTo>
                  <a:lnTo>
                    <a:pt x="2482" y="2342"/>
                  </a:lnTo>
                  <a:lnTo>
                    <a:pt x="3242" y="801"/>
                  </a:lnTo>
                  <a:close/>
                  <a:moveTo>
                    <a:pt x="3242" y="0"/>
                  </a:moveTo>
                  <a:cubicBezTo>
                    <a:pt x="1451" y="0"/>
                    <a:pt x="1" y="1451"/>
                    <a:pt x="1" y="3242"/>
                  </a:cubicBezTo>
                  <a:cubicBezTo>
                    <a:pt x="1" y="5032"/>
                    <a:pt x="1451" y="6484"/>
                    <a:pt x="3242" y="6484"/>
                  </a:cubicBezTo>
                  <a:cubicBezTo>
                    <a:pt x="5032" y="6484"/>
                    <a:pt x="6515" y="5032"/>
                    <a:pt x="6515" y="3242"/>
                  </a:cubicBezTo>
                  <a:cubicBezTo>
                    <a:pt x="6515" y="1451"/>
                    <a:pt x="5032" y="0"/>
                    <a:pt x="3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1665675" y="767250"/>
              <a:ext cx="23150" cy="186050"/>
            </a:xfrm>
            <a:custGeom>
              <a:avLst/>
              <a:gdLst/>
              <a:ahLst/>
              <a:cxnLst/>
              <a:rect l="l" t="t" r="r" b="b"/>
              <a:pathLst>
                <a:path w="926" h="7442" extrusionOk="0">
                  <a:moveTo>
                    <a:pt x="0" y="0"/>
                  </a:moveTo>
                  <a:lnTo>
                    <a:pt x="0" y="7441"/>
                  </a:lnTo>
                  <a:lnTo>
                    <a:pt x="926" y="74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44"/>
          <p:cNvSpPr txBox="1"/>
          <p:nvPr/>
        </p:nvSpPr>
        <p:spPr>
          <a:xfrm>
            <a:off x="457200" y="1150875"/>
            <a:ext cx="4119300" cy="43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ALTHAFIAN NURHERLIANTO</a:t>
            </a:r>
            <a:endParaRPr sz="1600" b="1" dirty="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810" name="Google Shape;1810;p44"/>
          <p:cNvSpPr txBox="1"/>
          <p:nvPr/>
        </p:nvSpPr>
        <p:spPr>
          <a:xfrm>
            <a:off x="4576650" y="1150875"/>
            <a:ext cx="4119300" cy="43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SALSABILA GHAISANI</a:t>
            </a:r>
            <a:endParaRPr sz="1600" b="1" dirty="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1811" name="Google Shape;1811;p44"/>
          <p:cNvCxnSpPr/>
          <p:nvPr/>
        </p:nvCxnSpPr>
        <p:spPr>
          <a:xfrm>
            <a:off x="4595575" y="1588575"/>
            <a:ext cx="0" cy="31479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812" name="Google Shape;1812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HIPSTER</a:t>
            </a:r>
            <a:endParaRPr dirty="0"/>
          </a:p>
        </p:txBody>
      </p:sp>
      <p:grpSp>
        <p:nvGrpSpPr>
          <p:cNvPr id="1813" name="Google Shape;1813;p44"/>
          <p:cNvGrpSpPr/>
          <p:nvPr/>
        </p:nvGrpSpPr>
        <p:grpSpPr>
          <a:xfrm>
            <a:off x="2935492" y="2275659"/>
            <a:ext cx="3246231" cy="1998814"/>
            <a:chOff x="3293100" y="4125175"/>
            <a:chExt cx="1219150" cy="750700"/>
          </a:xfrm>
        </p:grpSpPr>
        <p:sp>
          <p:nvSpPr>
            <p:cNvPr id="1814" name="Google Shape;1814;p44"/>
            <p:cNvSpPr/>
            <p:nvPr/>
          </p:nvSpPr>
          <p:spPr>
            <a:xfrm>
              <a:off x="3293100" y="4667800"/>
              <a:ext cx="364500" cy="204150"/>
            </a:xfrm>
            <a:custGeom>
              <a:avLst/>
              <a:gdLst/>
              <a:ahLst/>
              <a:cxnLst/>
              <a:rect l="l" t="t" r="r" b="b"/>
              <a:pathLst>
                <a:path w="14580" h="8166" extrusionOk="0">
                  <a:moveTo>
                    <a:pt x="1" y="0"/>
                  </a:moveTo>
                  <a:lnTo>
                    <a:pt x="1" y="4592"/>
                  </a:lnTo>
                  <a:cubicBezTo>
                    <a:pt x="1" y="6565"/>
                    <a:pt x="1601" y="8166"/>
                    <a:pt x="3574" y="8166"/>
                  </a:cubicBezTo>
                  <a:lnTo>
                    <a:pt x="3574" y="8166"/>
                  </a:lnTo>
                  <a:lnTo>
                    <a:pt x="14579" y="8166"/>
                  </a:lnTo>
                  <a:lnTo>
                    <a:pt x="145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>
              <a:off x="3407850" y="4667800"/>
              <a:ext cx="16950" cy="86575"/>
            </a:xfrm>
            <a:custGeom>
              <a:avLst/>
              <a:gdLst/>
              <a:ahLst/>
              <a:cxnLst/>
              <a:rect l="l" t="t" r="r" b="b"/>
              <a:pathLst>
                <a:path w="678" h="3463" extrusionOk="0">
                  <a:moveTo>
                    <a:pt x="1" y="0"/>
                  </a:moveTo>
                  <a:lnTo>
                    <a:pt x="1" y="3462"/>
                  </a:lnTo>
                  <a:lnTo>
                    <a:pt x="677" y="3462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>
              <a:off x="3366700" y="4667800"/>
              <a:ext cx="16900" cy="86575"/>
            </a:xfrm>
            <a:custGeom>
              <a:avLst/>
              <a:gdLst/>
              <a:ahLst/>
              <a:cxnLst/>
              <a:rect l="l" t="t" r="r" b="b"/>
              <a:pathLst>
                <a:path w="676" h="3463" extrusionOk="0">
                  <a:moveTo>
                    <a:pt x="0" y="0"/>
                  </a:moveTo>
                  <a:lnTo>
                    <a:pt x="0" y="3462"/>
                  </a:lnTo>
                  <a:lnTo>
                    <a:pt x="675" y="34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>
              <a:off x="3325500" y="4667800"/>
              <a:ext cx="16900" cy="86575"/>
            </a:xfrm>
            <a:custGeom>
              <a:avLst/>
              <a:gdLst/>
              <a:ahLst/>
              <a:cxnLst/>
              <a:rect l="l" t="t" r="r" b="b"/>
              <a:pathLst>
                <a:path w="676" h="3463" extrusionOk="0">
                  <a:moveTo>
                    <a:pt x="0" y="0"/>
                  </a:moveTo>
                  <a:lnTo>
                    <a:pt x="0" y="3462"/>
                  </a:lnTo>
                  <a:lnTo>
                    <a:pt x="676" y="3462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>
              <a:off x="3657575" y="4410325"/>
              <a:ext cx="262425" cy="461625"/>
            </a:xfrm>
            <a:custGeom>
              <a:avLst/>
              <a:gdLst/>
              <a:ahLst/>
              <a:cxnLst/>
              <a:rect l="l" t="t" r="r" b="b"/>
              <a:pathLst>
                <a:path w="10497" h="18465" extrusionOk="0">
                  <a:moveTo>
                    <a:pt x="0" y="18465"/>
                  </a:moveTo>
                  <a:lnTo>
                    <a:pt x="10497" y="18465"/>
                  </a:lnTo>
                  <a:lnTo>
                    <a:pt x="104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>
              <a:off x="3919975" y="4584375"/>
              <a:ext cx="227550" cy="283625"/>
            </a:xfrm>
            <a:custGeom>
              <a:avLst/>
              <a:gdLst/>
              <a:ahLst/>
              <a:cxnLst/>
              <a:rect l="l" t="t" r="r" b="b"/>
              <a:pathLst>
                <a:path w="9102" h="11345" extrusionOk="0">
                  <a:moveTo>
                    <a:pt x="1" y="1"/>
                  </a:moveTo>
                  <a:lnTo>
                    <a:pt x="1" y="11345"/>
                  </a:lnTo>
                  <a:lnTo>
                    <a:pt x="9102" y="11345"/>
                  </a:lnTo>
                  <a:lnTo>
                    <a:pt x="9102" y="4444"/>
                  </a:lnTo>
                  <a:cubicBezTo>
                    <a:pt x="9102" y="1989"/>
                    <a:pt x="7112" y="1"/>
                    <a:pt x="4658" y="1"/>
                  </a:cubicBezTo>
                  <a:lnTo>
                    <a:pt x="46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>
              <a:off x="4120650" y="4424800"/>
              <a:ext cx="120825" cy="60500"/>
            </a:xfrm>
            <a:custGeom>
              <a:avLst/>
              <a:gdLst/>
              <a:ahLst/>
              <a:cxnLst/>
              <a:rect l="l" t="t" r="r" b="b"/>
              <a:pathLst>
                <a:path w="4833" h="2420" extrusionOk="0">
                  <a:moveTo>
                    <a:pt x="439" y="1"/>
                  </a:moveTo>
                  <a:cubicBezTo>
                    <a:pt x="428" y="1"/>
                    <a:pt x="421" y="4"/>
                    <a:pt x="416" y="10"/>
                  </a:cubicBezTo>
                  <a:cubicBezTo>
                    <a:pt x="376" y="65"/>
                    <a:pt x="672" y="328"/>
                    <a:pt x="672" y="328"/>
                  </a:cubicBezTo>
                  <a:cubicBezTo>
                    <a:pt x="672" y="328"/>
                    <a:pt x="327" y="98"/>
                    <a:pt x="226" y="98"/>
                  </a:cubicBezTo>
                  <a:cubicBezTo>
                    <a:pt x="216" y="98"/>
                    <a:pt x="208" y="101"/>
                    <a:pt x="203" y="106"/>
                  </a:cubicBezTo>
                  <a:cubicBezTo>
                    <a:pt x="151" y="161"/>
                    <a:pt x="541" y="517"/>
                    <a:pt x="541" y="517"/>
                  </a:cubicBezTo>
                  <a:cubicBezTo>
                    <a:pt x="541" y="517"/>
                    <a:pt x="195" y="249"/>
                    <a:pt x="83" y="249"/>
                  </a:cubicBezTo>
                  <a:cubicBezTo>
                    <a:pt x="70" y="249"/>
                    <a:pt x="60" y="252"/>
                    <a:pt x="55" y="261"/>
                  </a:cubicBezTo>
                  <a:cubicBezTo>
                    <a:pt x="0" y="340"/>
                    <a:pt x="460" y="741"/>
                    <a:pt x="460" y="741"/>
                  </a:cubicBezTo>
                  <a:cubicBezTo>
                    <a:pt x="460" y="741"/>
                    <a:pt x="246" y="568"/>
                    <a:pt x="161" y="568"/>
                  </a:cubicBezTo>
                  <a:cubicBezTo>
                    <a:pt x="144" y="568"/>
                    <a:pt x="133" y="574"/>
                    <a:pt x="129" y="590"/>
                  </a:cubicBezTo>
                  <a:cubicBezTo>
                    <a:pt x="102" y="686"/>
                    <a:pt x="1123" y="1471"/>
                    <a:pt x="2235" y="1867"/>
                  </a:cubicBezTo>
                  <a:cubicBezTo>
                    <a:pt x="3764" y="2412"/>
                    <a:pt x="4523" y="2419"/>
                    <a:pt x="4565" y="2419"/>
                  </a:cubicBezTo>
                  <a:cubicBezTo>
                    <a:pt x="4567" y="2419"/>
                    <a:pt x="4567" y="2419"/>
                    <a:pt x="4567" y="2419"/>
                  </a:cubicBezTo>
                  <a:lnTo>
                    <a:pt x="4833" y="755"/>
                  </a:lnTo>
                  <a:lnTo>
                    <a:pt x="4833" y="755"/>
                  </a:lnTo>
                  <a:cubicBezTo>
                    <a:pt x="4833" y="755"/>
                    <a:pt x="4625" y="773"/>
                    <a:pt x="4260" y="773"/>
                  </a:cubicBezTo>
                  <a:cubicBezTo>
                    <a:pt x="3666" y="773"/>
                    <a:pt x="2654" y="726"/>
                    <a:pt x="1444" y="482"/>
                  </a:cubicBezTo>
                  <a:cubicBezTo>
                    <a:pt x="1214" y="436"/>
                    <a:pt x="1070" y="105"/>
                    <a:pt x="1003" y="105"/>
                  </a:cubicBezTo>
                  <a:cubicBezTo>
                    <a:pt x="1001" y="105"/>
                    <a:pt x="999" y="105"/>
                    <a:pt x="997" y="106"/>
                  </a:cubicBezTo>
                  <a:cubicBezTo>
                    <a:pt x="929" y="130"/>
                    <a:pt x="1038" y="370"/>
                    <a:pt x="1038" y="370"/>
                  </a:cubicBezTo>
                  <a:cubicBezTo>
                    <a:pt x="1037" y="371"/>
                    <a:pt x="1035" y="371"/>
                    <a:pt x="1034" y="371"/>
                  </a:cubicBezTo>
                  <a:cubicBezTo>
                    <a:pt x="969" y="371"/>
                    <a:pt x="552" y="1"/>
                    <a:pt x="439" y="1"/>
                  </a:cubicBezTo>
                  <a:close/>
                </a:path>
              </a:pathLst>
            </a:custGeom>
            <a:solidFill>
              <a:srgbClr val="A35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>
              <a:off x="4226300" y="4441900"/>
              <a:ext cx="101200" cy="57425"/>
            </a:xfrm>
            <a:custGeom>
              <a:avLst/>
              <a:gdLst/>
              <a:ahLst/>
              <a:cxnLst/>
              <a:rect l="l" t="t" r="r" b="b"/>
              <a:pathLst>
                <a:path w="4048" h="2297" extrusionOk="0">
                  <a:moveTo>
                    <a:pt x="187" y="1775"/>
                  </a:moveTo>
                  <a:cubicBezTo>
                    <a:pt x="187" y="1775"/>
                    <a:pt x="2836" y="2267"/>
                    <a:pt x="4009" y="2297"/>
                  </a:cubicBezTo>
                  <a:lnTo>
                    <a:pt x="4009" y="2297"/>
                  </a:lnTo>
                  <a:lnTo>
                    <a:pt x="4047" y="245"/>
                  </a:lnTo>
                  <a:cubicBezTo>
                    <a:pt x="4047" y="245"/>
                    <a:pt x="2657" y="172"/>
                    <a:pt x="350" y="0"/>
                  </a:cubicBezTo>
                  <a:lnTo>
                    <a:pt x="350" y="0"/>
                  </a:lnTo>
                  <a:cubicBezTo>
                    <a:pt x="350" y="0"/>
                    <a:pt x="0" y="859"/>
                    <a:pt x="187" y="1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4"/>
            <p:cNvSpPr/>
            <p:nvPr/>
          </p:nvSpPr>
          <p:spPr>
            <a:xfrm>
              <a:off x="3919975" y="4317058"/>
              <a:ext cx="309625" cy="268150"/>
            </a:xfrm>
            <a:custGeom>
              <a:avLst/>
              <a:gdLst/>
              <a:ahLst/>
              <a:cxnLst/>
              <a:rect l="l" t="t" r="r" b="b"/>
              <a:pathLst>
                <a:path w="12385" h="10726" extrusionOk="0">
                  <a:moveTo>
                    <a:pt x="3096" y="5362"/>
                  </a:moveTo>
                  <a:lnTo>
                    <a:pt x="1" y="10725"/>
                  </a:lnTo>
                  <a:lnTo>
                    <a:pt x="6193" y="10725"/>
                  </a:lnTo>
                  <a:lnTo>
                    <a:pt x="12385" y="10725"/>
                  </a:lnTo>
                  <a:lnTo>
                    <a:pt x="9289" y="5362"/>
                  </a:lnTo>
                  <a:lnTo>
                    <a:pt x="61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4"/>
            <p:cNvSpPr/>
            <p:nvPr/>
          </p:nvSpPr>
          <p:spPr>
            <a:xfrm>
              <a:off x="3919975" y="4703125"/>
              <a:ext cx="110675" cy="127825"/>
            </a:xfrm>
            <a:custGeom>
              <a:avLst/>
              <a:gdLst/>
              <a:ahLst/>
              <a:cxnLst/>
              <a:rect l="l" t="t" r="r" b="b"/>
              <a:pathLst>
                <a:path w="4427" h="5113" extrusionOk="0">
                  <a:moveTo>
                    <a:pt x="1" y="2556"/>
                  </a:moveTo>
                  <a:lnTo>
                    <a:pt x="1" y="5112"/>
                  </a:lnTo>
                  <a:lnTo>
                    <a:pt x="2214" y="3834"/>
                  </a:lnTo>
                  <a:lnTo>
                    <a:pt x="4427" y="2556"/>
                  </a:lnTo>
                  <a:lnTo>
                    <a:pt x="2214" y="1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>
              <a:off x="4275625" y="4392875"/>
              <a:ext cx="48300" cy="66275"/>
            </a:xfrm>
            <a:custGeom>
              <a:avLst/>
              <a:gdLst/>
              <a:ahLst/>
              <a:cxnLst/>
              <a:rect l="l" t="t" r="r" b="b"/>
              <a:pathLst>
                <a:path w="1932" h="2651" extrusionOk="0">
                  <a:moveTo>
                    <a:pt x="428" y="1"/>
                  </a:moveTo>
                  <a:cubicBezTo>
                    <a:pt x="428" y="1"/>
                    <a:pt x="300" y="286"/>
                    <a:pt x="229" y="498"/>
                  </a:cubicBezTo>
                  <a:cubicBezTo>
                    <a:pt x="229" y="498"/>
                    <a:pt x="80" y="510"/>
                    <a:pt x="72" y="551"/>
                  </a:cubicBezTo>
                  <a:cubicBezTo>
                    <a:pt x="64" y="595"/>
                    <a:pt x="138" y="730"/>
                    <a:pt x="138" y="730"/>
                  </a:cubicBezTo>
                  <a:cubicBezTo>
                    <a:pt x="138" y="730"/>
                    <a:pt x="1" y="1228"/>
                    <a:pt x="93" y="1374"/>
                  </a:cubicBezTo>
                  <a:cubicBezTo>
                    <a:pt x="179" y="1510"/>
                    <a:pt x="403" y="1601"/>
                    <a:pt x="529" y="1659"/>
                  </a:cubicBezTo>
                  <a:lnTo>
                    <a:pt x="458" y="2618"/>
                  </a:lnTo>
                  <a:cubicBezTo>
                    <a:pt x="566" y="2641"/>
                    <a:pt x="674" y="2651"/>
                    <a:pt x="779" y="2651"/>
                  </a:cubicBezTo>
                  <a:cubicBezTo>
                    <a:pt x="1285" y="2651"/>
                    <a:pt x="1716" y="2424"/>
                    <a:pt x="1716" y="2424"/>
                  </a:cubicBezTo>
                  <a:cubicBezTo>
                    <a:pt x="1684" y="2122"/>
                    <a:pt x="1666" y="1769"/>
                    <a:pt x="1666" y="1769"/>
                  </a:cubicBezTo>
                  <a:cubicBezTo>
                    <a:pt x="1666" y="1769"/>
                    <a:pt x="1932" y="1101"/>
                    <a:pt x="1596" y="575"/>
                  </a:cubicBezTo>
                  <a:cubicBezTo>
                    <a:pt x="1259" y="49"/>
                    <a:pt x="428" y="1"/>
                    <a:pt x="428" y="1"/>
                  </a:cubicBezTo>
                  <a:close/>
                </a:path>
              </a:pathLst>
            </a:custGeom>
            <a:solidFill>
              <a:srgbClr val="A35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>
              <a:off x="4285800" y="4376050"/>
              <a:ext cx="134125" cy="106700"/>
            </a:xfrm>
            <a:custGeom>
              <a:avLst/>
              <a:gdLst/>
              <a:ahLst/>
              <a:cxnLst/>
              <a:rect l="l" t="t" r="r" b="b"/>
              <a:pathLst>
                <a:path w="5365" h="4268" extrusionOk="0">
                  <a:moveTo>
                    <a:pt x="15" y="595"/>
                  </a:moveTo>
                  <a:cubicBezTo>
                    <a:pt x="26" y="785"/>
                    <a:pt x="124" y="1276"/>
                    <a:pt x="532" y="1525"/>
                  </a:cubicBezTo>
                  <a:lnTo>
                    <a:pt x="532" y="1525"/>
                  </a:lnTo>
                  <a:cubicBezTo>
                    <a:pt x="727" y="1645"/>
                    <a:pt x="800" y="1395"/>
                    <a:pt x="800" y="1395"/>
                  </a:cubicBezTo>
                  <a:lnTo>
                    <a:pt x="800" y="1395"/>
                  </a:lnTo>
                  <a:cubicBezTo>
                    <a:pt x="800" y="1395"/>
                    <a:pt x="991" y="1335"/>
                    <a:pt x="1017" y="1560"/>
                  </a:cubicBezTo>
                  <a:lnTo>
                    <a:pt x="1017" y="1560"/>
                  </a:lnTo>
                  <a:cubicBezTo>
                    <a:pt x="1037" y="1731"/>
                    <a:pt x="827" y="1844"/>
                    <a:pt x="827" y="1844"/>
                  </a:cubicBezTo>
                  <a:lnTo>
                    <a:pt x="827" y="1844"/>
                  </a:lnTo>
                  <a:cubicBezTo>
                    <a:pt x="827" y="1844"/>
                    <a:pt x="857" y="2223"/>
                    <a:pt x="1032" y="2631"/>
                  </a:cubicBezTo>
                  <a:lnTo>
                    <a:pt x="1032" y="2631"/>
                  </a:lnTo>
                  <a:cubicBezTo>
                    <a:pt x="1648" y="4062"/>
                    <a:pt x="4707" y="4268"/>
                    <a:pt x="5036" y="3661"/>
                  </a:cubicBezTo>
                  <a:lnTo>
                    <a:pt x="5036" y="3661"/>
                  </a:lnTo>
                  <a:cubicBezTo>
                    <a:pt x="5365" y="3055"/>
                    <a:pt x="4773" y="2085"/>
                    <a:pt x="4533" y="2128"/>
                  </a:cubicBezTo>
                  <a:lnTo>
                    <a:pt x="4533" y="2128"/>
                  </a:lnTo>
                  <a:cubicBezTo>
                    <a:pt x="3672" y="2456"/>
                    <a:pt x="2473" y="2423"/>
                    <a:pt x="2331" y="1388"/>
                  </a:cubicBezTo>
                  <a:lnTo>
                    <a:pt x="2331" y="1388"/>
                  </a:lnTo>
                  <a:cubicBezTo>
                    <a:pt x="2212" y="519"/>
                    <a:pt x="1843" y="220"/>
                    <a:pt x="1358" y="54"/>
                  </a:cubicBezTo>
                  <a:lnTo>
                    <a:pt x="1358" y="54"/>
                  </a:lnTo>
                  <a:cubicBezTo>
                    <a:pt x="1252" y="17"/>
                    <a:pt x="1139" y="0"/>
                    <a:pt x="1025" y="0"/>
                  </a:cubicBezTo>
                  <a:lnTo>
                    <a:pt x="1025" y="0"/>
                  </a:lnTo>
                  <a:cubicBezTo>
                    <a:pt x="515" y="0"/>
                    <a:pt x="1" y="329"/>
                    <a:pt x="15" y="59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>
              <a:off x="4241175" y="4822975"/>
              <a:ext cx="34825" cy="32450"/>
            </a:xfrm>
            <a:custGeom>
              <a:avLst/>
              <a:gdLst/>
              <a:ahLst/>
              <a:cxnLst/>
              <a:rect l="l" t="t" r="r" b="b"/>
              <a:pathLst>
                <a:path w="1393" h="1298" extrusionOk="0">
                  <a:moveTo>
                    <a:pt x="107" y="1"/>
                  </a:moveTo>
                  <a:lnTo>
                    <a:pt x="1" y="1098"/>
                  </a:lnTo>
                  <a:cubicBezTo>
                    <a:pt x="1" y="1098"/>
                    <a:pt x="372" y="1297"/>
                    <a:pt x="727" y="1297"/>
                  </a:cubicBezTo>
                  <a:cubicBezTo>
                    <a:pt x="933" y="1297"/>
                    <a:pt x="1134" y="1230"/>
                    <a:pt x="1252" y="1017"/>
                  </a:cubicBezTo>
                  <a:lnTo>
                    <a:pt x="1393" y="159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A35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>
              <a:off x="4200550" y="4845875"/>
              <a:ext cx="76600" cy="30000"/>
            </a:xfrm>
            <a:custGeom>
              <a:avLst/>
              <a:gdLst/>
              <a:ahLst/>
              <a:cxnLst/>
              <a:rect l="l" t="t" r="r" b="b"/>
              <a:pathLst>
                <a:path w="3064" h="1200" extrusionOk="0">
                  <a:moveTo>
                    <a:pt x="29" y="939"/>
                  </a:moveTo>
                  <a:cubicBezTo>
                    <a:pt x="56" y="1112"/>
                    <a:pt x="2891" y="1200"/>
                    <a:pt x="2989" y="948"/>
                  </a:cubicBezTo>
                  <a:lnTo>
                    <a:pt x="2989" y="948"/>
                  </a:lnTo>
                  <a:cubicBezTo>
                    <a:pt x="3063" y="760"/>
                    <a:pt x="2982" y="106"/>
                    <a:pt x="2897" y="54"/>
                  </a:cubicBezTo>
                  <a:lnTo>
                    <a:pt x="2897" y="54"/>
                  </a:lnTo>
                  <a:cubicBezTo>
                    <a:pt x="2857" y="29"/>
                    <a:pt x="2817" y="75"/>
                    <a:pt x="2735" y="121"/>
                  </a:cubicBezTo>
                  <a:lnTo>
                    <a:pt x="2735" y="121"/>
                  </a:lnTo>
                  <a:cubicBezTo>
                    <a:pt x="2661" y="162"/>
                    <a:pt x="2554" y="203"/>
                    <a:pt x="2386" y="195"/>
                  </a:cubicBezTo>
                  <a:lnTo>
                    <a:pt x="2386" y="195"/>
                  </a:lnTo>
                  <a:cubicBezTo>
                    <a:pt x="2127" y="183"/>
                    <a:pt x="1685" y="17"/>
                    <a:pt x="1626" y="2"/>
                  </a:cubicBezTo>
                  <a:lnTo>
                    <a:pt x="1626" y="2"/>
                  </a:lnTo>
                  <a:cubicBezTo>
                    <a:pt x="1623" y="1"/>
                    <a:pt x="1619" y="1"/>
                    <a:pt x="1615" y="1"/>
                  </a:cubicBezTo>
                  <a:lnTo>
                    <a:pt x="1615" y="1"/>
                  </a:lnTo>
                  <a:cubicBezTo>
                    <a:pt x="1434" y="0"/>
                    <a:pt x="0" y="743"/>
                    <a:pt x="29" y="9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>
              <a:off x="4458575" y="4718875"/>
              <a:ext cx="40475" cy="35500"/>
            </a:xfrm>
            <a:custGeom>
              <a:avLst/>
              <a:gdLst/>
              <a:ahLst/>
              <a:cxnLst/>
              <a:rect l="l" t="t" r="r" b="b"/>
              <a:pathLst>
                <a:path w="1619" h="1420" extrusionOk="0">
                  <a:moveTo>
                    <a:pt x="194" y="0"/>
                  </a:moveTo>
                  <a:lnTo>
                    <a:pt x="0" y="1282"/>
                  </a:lnTo>
                  <a:lnTo>
                    <a:pt x="1093" y="1419"/>
                  </a:lnTo>
                  <a:cubicBezTo>
                    <a:pt x="1093" y="1419"/>
                    <a:pt x="1618" y="504"/>
                    <a:pt x="1048" y="166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rgbClr val="A35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>
              <a:off x="4480500" y="4719900"/>
              <a:ext cx="31750" cy="75475"/>
            </a:xfrm>
            <a:custGeom>
              <a:avLst/>
              <a:gdLst/>
              <a:ahLst/>
              <a:cxnLst/>
              <a:rect l="l" t="t" r="r" b="b"/>
              <a:pathLst>
                <a:path w="1270" h="3019" extrusionOk="0">
                  <a:moveTo>
                    <a:pt x="125" y="104"/>
                  </a:moveTo>
                  <a:cubicBezTo>
                    <a:pt x="76" y="177"/>
                    <a:pt x="280" y="261"/>
                    <a:pt x="252" y="618"/>
                  </a:cubicBezTo>
                  <a:lnTo>
                    <a:pt x="252" y="618"/>
                  </a:lnTo>
                  <a:cubicBezTo>
                    <a:pt x="231" y="877"/>
                    <a:pt x="54" y="1314"/>
                    <a:pt x="36" y="1373"/>
                  </a:cubicBezTo>
                  <a:lnTo>
                    <a:pt x="36" y="1373"/>
                  </a:lnTo>
                  <a:cubicBezTo>
                    <a:pt x="0" y="1501"/>
                    <a:pt x="727" y="3019"/>
                    <a:pt x="929" y="2994"/>
                  </a:cubicBezTo>
                  <a:lnTo>
                    <a:pt x="929" y="2994"/>
                  </a:lnTo>
                  <a:cubicBezTo>
                    <a:pt x="1103" y="2974"/>
                    <a:pt x="1270" y="142"/>
                    <a:pt x="1021" y="36"/>
                  </a:cubicBezTo>
                  <a:lnTo>
                    <a:pt x="1021" y="36"/>
                  </a:lnTo>
                  <a:cubicBezTo>
                    <a:pt x="962" y="11"/>
                    <a:pt x="852" y="0"/>
                    <a:pt x="730" y="0"/>
                  </a:cubicBezTo>
                  <a:lnTo>
                    <a:pt x="730" y="0"/>
                  </a:lnTo>
                  <a:cubicBezTo>
                    <a:pt x="474" y="0"/>
                    <a:pt x="162" y="48"/>
                    <a:pt x="125" y="1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>
              <a:off x="4227950" y="4575350"/>
              <a:ext cx="252900" cy="263400"/>
            </a:xfrm>
            <a:custGeom>
              <a:avLst/>
              <a:gdLst/>
              <a:ahLst/>
              <a:cxnLst/>
              <a:rect l="l" t="t" r="r" b="b"/>
              <a:pathLst>
                <a:path w="10116" h="10536" extrusionOk="0">
                  <a:moveTo>
                    <a:pt x="1280" y="937"/>
                  </a:moveTo>
                  <a:cubicBezTo>
                    <a:pt x="1280" y="937"/>
                    <a:pt x="0" y="4453"/>
                    <a:pt x="366" y="10284"/>
                  </a:cubicBezTo>
                  <a:lnTo>
                    <a:pt x="366" y="10284"/>
                  </a:lnTo>
                  <a:cubicBezTo>
                    <a:pt x="366" y="10284"/>
                    <a:pt x="1111" y="10536"/>
                    <a:pt x="2072" y="10469"/>
                  </a:cubicBezTo>
                  <a:lnTo>
                    <a:pt x="2072" y="10469"/>
                  </a:lnTo>
                  <a:cubicBezTo>
                    <a:pt x="2072" y="10469"/>
                    <a:pt x="2832" y="6427"/>
                    <a:pt x="3863" y="3117"/>
                  </a:cubicBezTo>
                  <a:lnTo>
                    <a:pt x="3863" y="3117"/>
                  </a:lnTo>
                  <a:cubicBezTo>
                    <a:pt x="3863" y="3117"/>
                    <a:pt x="4075" y="5155"/>
                    <a:pt x="5034" y="6033"/>
                  </a:cubicBezTo>
                  <a:lnTo>
                    <a:pt x="5034" y="6033"/>
                  </a:lnTo>
                  <a:cubicBezTo>
                    <a:pt x="6707" y="7563"/>
                    <a:pt x="9679" y="7242"/>
                    <a:pt x="9679" y="7242"/>
                  </a:cubicBezTo>
                  <a:lnTo>
                    <a:pt x="9679" y="7242"/>
                  </a:lnTo>
                  <a:cubicBezTo>
                    <a:pt x="9679" y="7242"/>
                    <a:pt x="10116" y="6400"/>
                    <a:pt x="9911" y="5617"/>
                  </a:cubicBezTo>
                  <a:lnTo>
                    <a:pt x="9911" y="5617"/>
                  </a:lnTo>
                  <a:cubicBezTo>
                    <a:pt x="9911" y="5617"/>
                    <a:pt x="7765" y="5089"/>
                    <a:pt x="7017" y="4026"/>
                  </a:cubicBezTo>
                  <a:lnTo>
                    <a:pt x="7017" y="4026"/>
                  </a:lnTo>
                  <a:cubicBezTo>
                    <a:pt x="6277" y="2976"/>
                    <a:pt x="7117" y="1879"/>
                    <a:pt x="5301" y="1"/>
                  </a:cubicBezTo>
                  <a:lnTo>
                    <a:pt x="5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>
              <a:off x="4106675" y="4461575"/>
              <a:ext cx="121300" cy="50675"/>
            </a:xfrm>
            <a:custGeom>
              <a:avLst/>
              <a:gdLst/>
              <a:ahLst/>
              <a:cxnLst/>
              <a:rect l="l" t="t" r="r" b="b"/>
              <a:pathLst>
                <a:path w="4852" h="2027" extrusionOk="0">
                  <a:moveTo>
                    <a:pt x="410" y="1"/>
                  </a:moveTo>
                  <a:cubicBezTo>
                    <a:pt x="397" y="1"/>
                    <a:pt x="388" y="4"/>
                    <a:pt x="383" y="13"/>
                  </a:cubicBezTo>
                  <a:cubicBezTo>
                    <a:pt x="348" y="72"/>
                    <a:pt x="668" y="305"/>
                    <a:pt x="668" y="305"/>
                  </a:cubicBezTo>
                  <a:cubicBezTo>
                    <a:pt x="668" y="305"/>
                    <a:pt x="320" y="119"/>
                    <a:pt x="209" y="119"/>
                  </a:cubicBezTo>
                  <a:cubicBezTo>
                    <a:pt x="195" y="119"/>
                    <a:pt x="185" y="122"/>
                    <a:pt x="180" y="128"/>
                  </a:cubicBezTo>
                  <a:cubicBezTo>
                    <a:pt x="133" y="189"/>
                    <a:pt x="556" y="505"/>
                    <a:pt x="556" y="505"/>
                  </a:cubicBezTo>
                  <a:cubicBezTo>
                    <a:pt x="556" y="505"/>
                    <a:pt x="202" y="283"/>
                    <a:pt x="82" y="283"/>
                  </a:cubicBezTo>
                  <a:cubicBezTo>
                    <a:pt x="65" y="283"/>
                    <a:pt x="53" y="287"/>
                    <a:pt x="47" y="298"/>
                  </a:cubicBezTo>
                  <a:cubicBezTo>
                    <a:pt x="0" y="381"/>
                    <a:pt x="497" y="737"/>
                    <a:pt x="497" y="737"/>
                  </a:cubicBezTo>
                  <a:cubicBezTo>
                    <a:pt x="497" y="737"/>
                    <a:pt x="278" y="592"/>
                    <a:pt x="189" y="592"/>
                  </a:cubicBezTo>
                  <a:cubicBezTo>
                    <a:pt x="169" y="592"/>
                    <a:pt x="155" y="600"/>
                    <a:pt x="152" y="618"/>
                  </a:cubicBezTo>
                  <a:cubicBezTo>
                    <a:pt x="136" y="716"/>
                    <a:pt x="1226" y="1400"/>
                    <a:pt x="2372" y="1686"/>
                  </a:cubicBezTo>
                  <a:cubicBezTo>
                    <a:pt x="3578" y="1987"/>
                    <a:pt x="4304" y="2026"/>
                    <a:pt x="4596" y="2026"/>
                  </a:cubicBezTo>
                  <a:cubicBezTo>
                    <a:pt x="4697" y="2026"/>
                    <a:pt x="4747" y="2022"/>
                    <a:pt x="4747" y="2022"/>
                  </a:cubicBezTo>
                  <a:lnTo>
                    <a:pt x="4851" y="339"/>
                  </a:lnTo>
                  <a:lnTo>
                    <a:pt x="4851" y="339"/>
                  </a:lnTo>
                  <a:cubicBezTo>
                    <a:pt x="4851" y="339"/>
                    <a:pt x="4137" y="464"/>
                    <a:pt x="3014" y="464"/>
                  </a:cubicBezTo>
                  <a:cubicBezTo>
                    <a:pt x="2555" y="464"/>
                    <a:pt x="2027" y="443"/>
                    <a:pt x="1451" y="384"/>
                  </a:cubicBezTo>
                  <a:cubicBezTo>
                    <a:pt x="1220" y="360"/>
                    <a:pt x="1046" y="51"/>
                    <a:pt x="978" y="51"/>
                  </a:cubicBezTo>
                  <a:cubicBezTo>
                    <a:pt x="975" y="51"/>
                    <a:pt x="972" y="51"/>
                    <a:pt x="970" y="53"/>
                  </a:cubicBezTo>
                  <a:cubicBezTo>
                    <a:pt x="904" y="83"/>
                    <a:pt x="1036" y="312"/>
                    <a:pt x="1036" y="312"/>
                  </a:cubicBezTo>
                  <a:cubicBezTo>
                    <a:pt x="1035" y="313"/>
                    <a:pt x="1033" y="313"/>
                    <a:pt x="1031" y="313"/>
                  </a:cubicBezTo>
                  <a:cubicBezTo>
                    <a:pt x="961" y="313"/>
                    <a:pt x="529" y="1"/>
                    <a:pt x="410" y="1"/>
                  </a:cubicBezTo>
                  <a:close/>
                </a:path>
              </a:pathLst>
            </a:custGeom>
            <a:solidFill>
              <a:srgbClr val="A35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>
              <a:off x="4216700" y="4447225"/>
              <a:ext cx="154200" cy="160350"/>
            </a:xfrm>
            <a:custGeom>
              <a:avLst/>
              <a:gdLst/>
              <a:ahLst/>
              <a:cxnLst/>
              <a:rect l="l" t="t" r="r" b="b"/>
              <a:pathLst>
                <a:path w="6168" h="6414" extrusionOk="0">
                  <a:moveTo>
                    <a:pt x="145" y="849"/>
                  </a:moveTo>
                  <a:cubicBezTo>
                    <a:pt x="145" y="849"/>
                    <a:pt x="1" y="1781"/>
                    <a:pt x="198" y="2678"/>
                  </a:cubicBezTo>
                  <a:lnTo>
                    <a:pt x="198" y="2678"/>
                  </a:lnTo>
                  <a:cubicBezTo>
                    <a:pt x="198" y="2678"/>
                    <a:pt x="894" y="2785"/>
                    <a:pt x="1531" y="2790"/>
                  </a:cubicBezTo>
                  <a:lnTo>
                    <a:pt x="1531" y="2790"/>
                  </a:lnTo>
                  <a:cubicBezTo>
                    <a:pt x="1681" y="2772"/>
                    <a:pt x="1532" y="5968"/>
                    <a:pt x="1688" y="6129"/>
                  </a:cubicBezTo>
                  <a:lnTo>
                    <a:pt x="1688" y="6129"/>
                  </a:lnTo>
                  <a:cubicBezTo>
                    <a:pt x="1972" y="6413"/>
                    <a:pt x="5790" y="5964"/>
                    <a:pt x="6166" y="5364"/>
                  </a:cubicBezTo>
                  <a:lnTo>
                    <a:pt x="6166" y="5364"/>
                  </a:lnTo>
                  <a:cubicBezTo>
                    <a:pt x="6167" y="4442"/>
                    <a:pt x="5133" y="398"/>
                    <a:pt x="4618" y="61"/>
                  </a:cubicBezTo>
                  <a:lnTo>
                    <a:pt x="4618" y="61"/>
                  </a:lnTo>
                  <a:cubicBezTo>
                    <a:pt x="4554" y="19"/>
                    <a:pt x="4481" y="1"/>
                    <a:pt x="4389" y="1"/>
                  </a:cubicBezTo>
                  <a:lnTo>
                    <a:pt x="4389" y="1"/>
                  </a:lnTo>
                  <a:cubicBezTo>
                    <a:pt x="3904" y="1"/>
                    <a:pt x="2904" y="514"/>
                    <a:pt x="145" y="84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>
              <a:off x="3542950" y="4617650"/>
              <a:ext cx="37875" cy="33075"/>
            </a:xfrm>
            <a:custGeom>
              <a:avLst/>
              <a:gdLst/>
              <a:ahLst/>
              <a:cxnLst/>
              <a:rect l="l" t="t" r="r" b="b"/>
              <a:pathLst>
                <a:path w="1515" h="1323" extrusionOk="0">
                  <a:moveTo>
                    <a:pt x="1234" y="1"/>
                  </a:moveTo>
                  <a:lnTo>
                    <a:pt x="0" y="152"/>
                  </a:lnTo>
                  <a:lnTo>
                    <a:pt x="250" y="1019"/>
                  </a:lnTo>
                  <a:cubicBezTo>
                    <a:pt x="378" y="1249"/>
                    <a:pt x="583" y="1322"/>
                    <a:pt x="791" y="1322"/>
                  </a:cubicBezTo>
                  <a:cubicBezTo>
                    <a:pt x="1148" y="1322"/>
                    <a:pt x="1514" y="1108"/>
                    <a:pt x="1514" y="1108"/>
                  </a:cubicBezTo>
                  <a:lnTo>
                    <a:pt x="1234" y="1"/>
                  </a:lnTo>
                  <a:close/>
                </a:path>
              </a:pathLst>
            </a:custGeom>
            <a:solidFill>
              <a:srgbClr val="FFA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>
              <a:off x="3544200" y="4640450"/>
              <a:ext cx="75300" cy="32275"/>
            </a:xfrm>
            <a:custGeom>
              <a:avLst/>
              <a:gdLst/>
              <a:ahLst/>
              <a:cxnLst/>
              <a:rect l="l" t="t" r="r" b="b"/>
              <a:pathLst>
                <a:path w="3012" h="1291" extrusionOk="0">
                  <a:moveTo>
                    <a:pt x="1464" y="2"/>
                  </a:moveTo>
                  <a:cubicBezTo>
                    <a:pt x="1400" y="18"/>
                    <a:pt x="1008" y="196"/>
                    <a:pt x="730" y="209"/>
                  </a:cubicBezTo>
                  <a:lnTo>
                    <a:pt x="730" y="209"/>
                  </a:lnTo>
                  <a:cubicBezTo>
                    <a:pt x="548" y="218"/>
                    <a:pt x="433" y="174"/>
                    <a:pt x="354" y="130"/>
                  </a:cubicBezTo>
                  <a:lnTo>
                    <a:pt x="354" y="130"/>
                  </a:lnTo>
                  <a:cubicBezTo>
                    <a:pt x="266" y="80"/>
                    <a:pt x="222" y="31"/>
                    <a:pt x="180" y="56"/>
                  </a:cubicBezTo>
                  <a:lnTo>
                    <a:pt x="180" y="56"/>
                  </a:lnTo>
                  <a:cubicBezTo>
                    <a:pt x="88" y="113"/>
                    <a:pt x="0" y="817"/>
                    <a:pt x="79" y="1020"/>
                  </a:cubicBezTo>
                  <a:lnTo>
                    <a:pt x="79" y="1020"/>
                  </a:lnTo>
                  <a:cubicBezTo>
                    <a:pt x="186" y="1290"/>
                    <a:pt x="2951" y="1197"/>
                    <a:pt x="2980" y="1010"/>
                  </a:cubicBezTo>
                  <a:lnTo>
                    <a:pt x="2980" y="1010"/>
                  </a:lnTo>
                  <a:cubicBezTo>
                    <a:pt x="3012" y="799"/>
                    <a:pt x="1663" y="1"/>
                    <a:pt x="1475" y="1"/>
                  </a:cubicBezTo>
                  <a:lnTo>
                    <a:pt x="1475" y="1"/>
                  </a:lnTo>
                  <a:cubicBezTo>
                    <a:pt x="1471" y="1"/>
                    <a:pt x="1468" y="2"/>
                    <a:pt x="1464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>
              <a:off x="3380200" y="4617650"/>
              <a:ext cx="37900" cy="33075"/>
            </a:xfrm>
            <a:custGeom>
              <a:avLst/>
              <a:gdLst/>
              <a:ahLst/>
              <a:cxnLst/>
              <a:rect l="l" t="t" r="r" b="b"/>
              <a:pathLst>
                <a:path w="1516" h="1323" extrusionOk="0">
                  <a:moveTo>
                    <a:pt x="282" y="1"/>
                  </a:moveTo>
                  <a:lnTo>
                    <a:pt x="1" y="1108"/>
                  </a:lnTo>
                  <a:cubicBezTo>
                    <a:pt x="1" y="1108"/>
                    <a:pt x="367" y="1322"/>
                    <a:pt x="725" y="1322"/>
                  </a:cubicBezTo>
                  <a:cubicBezTo>
                    <a:pt x="933" y="1322"/>
                    <a:pt x="1138" y="1249"/>
                    <a:pt x="1266" y="1019"/>
                  </a:cubicBezTo>
                  <a:lnTo>
                    <a:pt x="1515" y="152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FFA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3341550" y="4640450"/>
              <a:ext cx="75300" cy="32275"/>
            </a:xfrm>
            <a:custGeom>
              <a:avLst/>
              <a:gdLst/>
              <a:ahLst/>
              <a:cxnLst/>
              <a:rect l="l" t="t" r="r" b="b"/>
              <a:pathLst>
                <a:path w="3012" h="1291" extrusionOk="0">
                  <a:moveTo>
                    <a:pt x="33" y="1010"/>
                  </a:moveTo>
                  <a:cubicBezTo>
                    <a:pt x="61" y="1197"/>
                    <a:pt x="2826" y="1290"/>
                    <a:pt x="2932" y="1020"/>
                  </a:cubicBezTo>
                  <a:lnTo>
                    <a:pt x="2932" y="1020"/>
                  </a:lnTo>
                  <a:cubicBezTo>
                    <a:pt x="3011" y="817"/>
                    <a:pt x="2924" y="113"/>
                    <a:pt x="2833" y="56"/>
                  </a:cubicBezTo>
                  <a:lnTo>
                    <a:pt x="2833" y="56"/>
                  </a:lnTo>
                  <a:cubicBezTo>
                    <a:pt x="2790" y="31"/>
                    <a:pt x="2746" y="80"/>
                    <a:pt x="2658" y="130"/>
                  </a:cubicBezTo>
                  <a:lnTo>
                    <a:pt x="2658" y="130"/>
                  </a:lnTo>
                  <a:cubicBezTo>
                    <a:pt x="2579" y="174"/>
                    <a:pt x="2464" y="218"/>
                    <a:pt x="2283" y="209"/>
                  </a:cubicBezTo>
                  <a:lnTo>
                    <a:pt x="2283" y="209"/>
                  </a:lnTo>
                  <a:cubicBezTo>
                    <a:pt x="2005" y="196"/>
                    <a:pt x="1612" y="18"/>
                    <a:pt x="1548" y="2"/>
                  </a:cubicBezTo>
                  <a:lnTo>
                    <a:pt x="1548" y="2"/>
                  </a:lnTo>
                  <a:cubicBezTo>
                    <a:pt x="1545" y="2"/>
                    <a:pt x="1541" y="1"/>
                    <a:pt x="1538" y="1"/>
                  </a:cubicBezTo>
                  <a:lnTo>
                    <a:pt x="1538" y="1"/>
                  </a:lnTo>
                  <a:cubicBezTo>
                    <a:pt x="1350" y="1"/>
                    <a:pt x="1" y="799"/>
                    <a:pt x="33" y="1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3378975" y="4372000"/>
              <a:ext cx="204450" cy="265900"/>
            </a:xfrm>
            <a:custGeom>
              <a:avLst/>
              <a:gdLst/>
              <a:ahLst/>
              <a:cxnLst/>
              <a:rect l="l" t="t" r="r" b="b"/>
              <a:pathLst>
                <a:path w="8178" h="10636" extrusionOk="0">
                  <a:moveTo>
                    <a:pt x="1" y="10339"/>
                  </a:moveTo>
                  <a:cubicBezTo>
                    <a:pt x="1" y="10339"/>
                    <a:pt x="954" y="10635"/>
                    <a:pt x="1742" y="10487"/>
                  </a:cubicBezTo>
                  <a:lnTo>
                    <a:pt x="1742" y="10487"/>
                  </a:lnTo>
                  <a:cubicBezTo>
                    <a:pt x="1742" y="10487"/>
                    <a:pt x="3359" y="5625"/>
                    <a:pt x="4126" y="2336"/>
                  </a:cubicBezTo>
                  <a:lnTo>
                    <a:pt x="4126" y="2336"/>
                  </a:lnTo>
                  <a:cubicBezTo>
                    <a:pt x="5062" y="5731"/>
                    <a:pt x="6456" y="10420"/>
                    <a:pt x="6456" y="10420"/>
                  </a:cubicBezTo>
                  <a:lnTo>
                    <a:pt x="6456" y="10420"/>
                  </a:lnTo>
                  <a:cubicBezTo>
                    <a:pt x="7040" y="10608"/>
                    <a:pt x="8177" y="10343"/>
                    <a:pt x="8177" y="10343"/>
                  </a:cubicBezTo>
                  <a:lnTo>
                    <a:pt x="8177" y="10343"/>
                  </a:lnTo>
                  <a:cubicBezTo>
                    <a:pt x="7544" y="4494"/>
                    <a:pt x="6407" y="460"/>
                    <a:pt x="6407" y="460"/>
                  </a:cubicBezTo>
                  <a:lnTo>
                    <a:pt x="6407" y="460"/>
                  </a:lnTo>
                  <a:lnTo>
                    <a:pt x="1615" y="0"/>
                  </a:lnTo>
                  <a:cubicBezTo>
                    <a:pt x="481" y="4639"/>
                    <a:pt x="1" y="10339"/>
                    <a:pt x="1" y="10339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3323975" y="4256150"/>
              <a:ext cx="91725" cy="131450"/>
            </a:xfrm>
            <a:custGeom>
              <a:avLst/>
              <a:gdLst/>
              <a:ahLst/>
              <a:cxnLst/>
              <a:rect l="l" t="t" r="r" b="b"/>
              <a:pathLst>
                <a:path w="3669" h="5258" extrusionOk="0">
                  <a:moveTo>
                    <a:pt x="2896" y="1"/>
                  </a:moveTo>
                  <a:cubicBezTo>
                    <a:pt x="2896" y="1"/>
                    <a:pt x="1564" y="767"/>
                    <a:pt x="593" y="3084"/>
                  </a:cubicBezTo>
                  <a:cubicBezTo>
                    <a:pt x="267" y="3863"/>
                    <a:pt x="1" y="4881"/>
                    <a:pt x="49" y="4922"/>
                  </a:cubicBezTo>
                  <a:cubicBezTo>
                    <a:pt x="55" y="4926"/>
                    <a:pt x="60" y="4929"/>
                    <a:pt x="66" y="4929"/>
                  </a:cubicBezTo>
                  <a:cubicBezTo>
                    <a:pt x="136" y="4929"/>
                    <a:pt x="225" y="4629"/>
                    <a:pt x="226" y="4628"/>
                  </a:cubicBezTo>
                  <a:lnTo>
                    <a:pt x="226" y="4628"/>
                  </a:lnTo>
                  <a:cubicBezTo>
                    <a:pt x="225" y="4629"/>
                    <a:pt x="82" y="5183"/>
                    <a:pt x="166" y="5215"/>
                  </a:cubicBezTo>
                  <a:cubicBezTo>
                    <a:pt x="169" y="5216"/>
                    <a:pt x="171" y="5217"/>
                    <a:pt x="174" y="5217"/>
                  </a:cubicBezTo>
                  <a:cubicBezTo>
                    <a:pt x="259" y="5217"/>
                    <a:pt x="407" y="4760"/>
                    <a:pt x="407" y="4760"/>
                  </a:cubicBezTo>
                  <a:lnTo>
                    <a:pt x="407" y="4760"/>
                  </a:lnTo>
                  <a:cubicBezTo>
                    <a:pt x="407" y="4760"/>
                    <a:pt x="294" y="5242"/>
                    <a:pt x="364" y="5257"/>
                  </a:cubicBezTo>
                  <a:cubicBezTo>
                    <a:pt x="365" y="5257"/>
                    <a:pt x="367" y="5258"/>
                    <a:pt x="368" y="5258"/>
                  </a:cubicBezTo>
                  <a:cubicBezTo>
                    <a:pt x="440" y="5258"/>
                    <a:pt x="609" y="4836"/>
                    <a:pt x="609" y="4835"/>
                  </a:cubicBezTo>
                  <a:lnTo>
                    <a:pt x="609" y="4835"/>
                  </a:lnTo>
                  <a:cubicBezTo>
                    <a:pt x="609" y="4836"/>
                    <a:pt x="519" y="5197"/>
                    <a:pt x="580" y="5218"/>
                  </a:cubicBezTo>
                  <a:cubicBezTo>
                    <a:pt x="582" y="5219"/>
                    <a:pt x="584" y="5219"/>
                    <a:pt x="586" y="5219"/>
                  </a:cubicBezTo>
                  <a:cubicBezTo>
                    <a:pt x="675" y="5219"/>
                    <a:pt x="819" y="4627"/>
                    <a:pt x="870" y="4610"/>
                  </a:cubicBezTo>
                  <a:cubicBezTo>
                    <a:pt x="870" y="4610"/>
                    <a:pt x="910" y="4837"/>
                    <a:pt x="972" y="4837"/>
                  </a:cubicBezTo>
                  <a:cubicBezTo>
                    <a:pt x="974" y="4837"/>
                    <a:pt x="977" y="4837"/>
                    <a:pt x="979" y="4836"/>
                  </a:cubicBezTo>
                  <a:cubicBezTo>
                    <a:pt x="1040" y="4820"/>
                    <a:pt x="1054" y="4323"/>
                    <a:pt x="1744" y="3325"/>
                  </a:cubicBezTo>
                  <a:cubicBezTo>
                    <a:pt x="2633" y="2043"/>
                    <a:pt x="3669" y="1572"/>
                    <a:pt x="3669" y="1572"/>
                  </a:cubicBezTo>
                  <a:lnTo>
                    <a:pt x="2896" y="1"/>
                  </a:lnTo>
                  <a:close/>
                </a:path>
              </a:pathLst>
            </a:custGeom>
            <a:solidFill>
              <a:srgbClr val="FFA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3541350" y="4240650"/>
              <a:ext cx="122275" cy="74300"/>
            </a:xfrm>
            <a:custGeom>
              <a:avLst/>
              <a:gdLst/>
              <a:ahLst/>
              <a:cxnLst/>
              <a:rect l="l" t="t" r="r" b="b"/>
              <a:pathLst>
                <a:path w="4891" h="2972" extrusionOk="0">
                  <a:moveTo>
                    <a:pt x="4480" y="1"/>
                  </a:moveTo>
                  <a:cubicBezTo>
                    <a:pt x="4357" y="1"/>
                    <a:pt x="3954" y="327"/>
                    <a:pt x="3907" y="327"/>
                  </a:cubicBezTo>
                  <a:cubicBezTo>
                    <a:pt x="3906" y="327"/>
                    <a:pt x="3905" y="327"/>
                    <a:pt x="3904" y="326"/>
                  </a:cubicBezTo>
                  <a:cubicBezTo>
                    <a:pt x="3904" y="326"/>
                    <a:pt x="4027" y="124"/>
                    <a:pt x="3963" y="103"/>
                  </a:cubicBezTo>
                  <a:cubicBezTo>
                    <a:pt x="3962" y="102"/>
                    <a:pt x="3961" y="102"/>
                    <a:pt x="3959" y="102"/>
                  </a:cubicBezTo>
                  <a:cubicBezTo>
                    <a:pt x="3836" y="102"/>
                    <a:pt x="2152" y="1252"/>
                    <a:pt x="1658" y="1252"/>
                  </a:cubicBezTo>
                  <a:cubicBezTo>
                    <a:pt x="1656" y="1252"/>
                    <a:pt x="1654" y="1252"/>
                    <a:pt x="1652" y="1252"/>
                  </a:cubicBezTo>
                  <a:cubicBezTo>
                    <a:pt x="1485" y="1249"/>
                    <a:pt x="776" y="862"/>
                    <a:pt x="776" y="862"/>
                  </a:cubicBezTo>
                  <a:lnTo>
                    <a:pt x="0" y="2516"/>
                  </a:lnTo>
                  <a:cubicBezTo>
                    <a:pt x="0" y="2516"/>
                    <a:pt x="872" y="2972"/>
                    <a:pt x="1569" y="2972"/>
                  </a:cubicBezTo>
                  <a:cubicBezTo>
                    <a:pt x="1633" y="2972"/>
                    <a:pt x="1696" y="2968"/>
                    <a:pt x="1757" y="2959"/>
                  </a:cubicBezTo>
                  <a:cubicBezTo>
                    <a:pt x="2890" y="2799"/>
                    <a:pt x="4790" y="678"/>
                    <a:pt x="4776" y="617"/>
                  </a:cubicBezTo>
                  <a:cubicBezTo>
                    <a:pt x="4771" y="599"/>
                    <a:pt x="4757" y="592"/>
                    <a:pt x="4735" y="592"/>
                  </a:cubicBezTo>
                  <a:cubicBezTo>
                    <a:pt x="4647" y="592"/>
                    <a:pt x="4446" y="716"/>
                    <a:pt x="4446" y="716"/>
                  </a:cubicBezTo>
                  <a:cubicBezTo>
                    <a:pt x="4446" y="716"/>
                    <a:pt x="4891" y="355"/>
                    <a:pt x="4841" y="279"/>
                  </a:cubicBezTo>
                  <a:cubicBezTo>
                    <a:pt x="4836" y="271"/>
                    <a:pt x="4826" y="267"/>
                    <a:pt x="4812" y="267"/>
                  </a:cubicBezTo>
                  <a:cubicBezTo>
                    <a:pt x="4705" y="267"/>
                    <a:pt x="4376" y="503"/>
                    <a:pt x="4376" y="503"/>
                  </a:cubicBezTo>
                  <a:cubicBezTo>
                    <a:pt x="4376" y="503"/>
                    <a:pt x="4754" y="183"/>
                    <a:pt x="4707" y="128"/>
                  </a:cubicBezTo>
                  <a:cubicBezTo>
                    <a:pt x="4702" y="123"/>
                    <a:pt x="4694" y="121"/>
                    <a:pt x="4684" y="121"/>
                  </a:cubicBezTo>
                  <a:cubicBezTo>
                    <a:pt x="4586" y="121"/>
                    <a:pt x="4259" y="322"/>
                    <a:pt x="4259" y="322"/>
                  </a:cubicBezTo>
                  <a:cubicBezTo>
                    <a:pt x="4259" y="322"/>
                    <a:pt x="4550" y="57"/>
                    <a:pt x="4507" y="10"/>
                  </a:cubicBezTo>
                  <a:cubicBezTo>
                    <a:pt x="4501" y="4"/>
                    <a:pt x="4492" y="1"/>
                    <a:pt x="4480" y="1"/>
                  </a:cubicBezTo>
                  <a:close/>
                </a:path>
              </a:pathLst>
            </a:custGeom>
            <a:solidFill>
              <a:srgbClr val="FFA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3389625" y="4237925"/>
              <a:ext cx="174725" cy="167825"/>
            </a:xfrm>
            <a:custGeom>
              <a:avLst/>
              <a:gdLst/>
              <a:ahLst/>
              <a:cxnLst/>
              <a:rect l="l" t="t" r="r" b="b"/>
              <a:pathLst>
                <a:path w="6989" h="6713" extrusionOk="0">
                  <a:moveTo>
                    <a:pt x="1510" y="220"/>
                  </a:moveTo>
                  <a:cubicBezTo>
                    <a:pt x="817" y="383"/>
                    <a:pt x="0" y="812"/>
                    <a:pt x="0" y="812"/>
                  </a:cubicBezTo>
                  <a:lnTo>
                    <a:pt x="0" y="812"/>
                  </a:lnTo>
                  <a:cubicBezTo>
                    <a:pt x="260" y="1810"/>
                    <a:pt x="960" y="2485"/>
                    <a:pt x="960" y="2485"/>
                  </a:cubicBezTo>
                  <a:lnTo>
                    <a:pt x="960" y="2485"/>
                  </a:lnTo>
                  <a:cubicBezTo>
                    <a:pt x="1110" y="2408"/>
                    <a:pt x="1280" y="2330"/>
                    <a:pt x="1449" y="2260"/>
                  </a:cubicBezTo>
                  <a:lnTo>
                    <a:pt x="1449" y="2260"/>
                  </a:lnTo>
                  <a:cubicBezTo>
                    <a:pt x="1449" y="2260"/>
                    <a:pt x="1290" y="4054"/>
                    <a:pt x="1043" y="5783"/>
                  </a:cubicBezTo>
                  <a:lnTo>
                    <a:pt x="1043" y="5783"/>
                  </a:lnTo>
                  <a:cubicBezTo>
                    <a:pt x="2932" y="6713"/>
                    <a:pt x="5733" y="6286"/>
                    <a:pt x="6041" y="5969"/>
                  </a:cubicBezTo>
                  <a:lnTo>
                    <a:pt x="6041" y="5969"/>
                  </a:lnTo>
                  <a:cubicBezTo>
                    <a:pt x="5932" y="4166"/>
                    <a:pt x="5880" y="2674"/>
                    <a:pt x="5880" y="2674"/>
                  </a:cubicBezTo>
                  <a:lnTo>
                    <a:pt x="5880" y="2674"/>
                  </a:lnTo>
                  <a:cubicBezTo>
                    <a:pt x="5880" y="2674"/>
                    <a:pt x="5919" y="2664"/>
                    <a:pt x="6124" y="2748"/>
                  </a:cubicBezTo>
                  <a:lnTo>
                    <a:pt x="6124" y="2748"/>
                  </a:lnTo>
                  <a:cubicBezTo>
                    <a:pt x="6831" y="1751"/>
                    <a:pt x="6989" y="938"/>
                    <a:pt x="6989" y="938"/>
                  </a:cubicBezTo>
                  <a:lnTo>
                    <a:pt x="6989" y="938"/>
                  </a:lnTo>
                  <a:cubicBezTo>
                    <a:pt x="6989" y="938"/>
                    <a:pt x="6599" y="608"/>
                    <a:pt x="5600" y="269"/>
                  </a:cubicBezTo>
                  <a:lnTo>
                    <a:pt x="5600" y="269"/>
                  </a:lnTo>
                  <a:cubicBezTo>
                    <a:pt x="5113" y="104"/>
                    <a:pt x="4355" y="0"/>
                    <a:pt x="3527" y="0"/>
                  </a:cubicBezTo>
                  <a:lnTo>
                    <a:pt x="3527" y="0"/>
                  </a:lnTo>
                  <a:cubicBezTo>
                    <a:pt x="2866" y="0"/>
                    <a:pt x="2159" y="67"/>
                    <a:pt x="1510" y="2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3457850" y="4175875"/>
              <a:ext cx="53000" cy="70000"/>
            </a:xfrm>
            <a:custGeom>
              <a:avLst/>
              <a:gdLst/>
              <a:ahLst/>
              <a:cxnLst/>
              <a:rect l="l" t="t" r="r" b="b"/>
              <a:pathLst>
                <a:path w="2120" h="2800" extrusionOk="0">
                  <a:moveTo>
                    <a:pt x="1231" y="0"/>
                  </a:moveTo>
                  <a:cubicBezTo>
                    <a:pt x="771" y="0"/>
                    <a:pt x="342" y="287"/>
                    <a:pt x="187" y="593"/>
                  </a:cubicBezTo>
                  <a:cubicBezTo>
                    <a:pt x="1" y="965"/>
                    <a:pt x="206" y="1442"/>
                    <a:pt x="206" y="1442"/>
                  </a:cubicBezTo>
                  <a:lnTo>
                    <a:pt x="195" y="2501"/>
                  </a:lnTo>
                  <a:cubicBezTo>
                    <a:pt x="433" y="2725"/>
                    <a:pt x="670" y="2800"/>
                    <a:pt x="879" y="2800"/>
                  </a:cubicBezTo>
                  <a:cubicBezTo>
                    <a:pt x="1288" y="2800"/>
                    <a:pt x="1590" y="2515"/>
                    <a:pt x="1590" y="2515"/>
                  </a:cubicBezTo>
                  <a:cubicBezTo>
                    <a:pt x="1556" y="2311"/>
                    <a:pt x="1476" y="1890"/>
                    <a:pt x="1476" y="1890"/>
                  </a:cubicBezTo>
                  <a:cubicBezTo>
                    <a:pt x="1476" y="1890"/>
                    <a:pt x="1925" y="1673"/>
                    <a:pt x="1979" y="1490"/>
                  </a:cubicBezTo>
                  <a:cubicBezTo>
                    <a:pt x="2034" y="1301"/>
                    <a:pt x="1932" y="1027"/>
                    <a:pt x="1932" y="1027"/>
                  </a:cubicBezTo>
                  <a:cubicBezTo>
                    <a:pt x="1932" y="1027"/>
                    <a:pt x="2119" y="927"/>
                    <a:pt x="2057" y="829"/>
                  </a:cubicBezTo>
                  <a:cubicBezTo>
                    <a:pt x="1995" y="731"/>
                    <a:pt x="1840" y="667"/>
                    <a:pt x="1840" y="667"/>
                  </a:cubicBezTo>
                  <a:cubicBezTo>
                    <a:pt x="1749" y="451"/>
                    <a:pt x="1525" y="41"/>
                    <a:pt x="1525" y="41"/>
                  </a:cubicBezTo>
                  <a:cubicBezTo>
                    <a:pt x="1427" y="13"/>
                    <a:pt x="1329" y="0"/>
                    <a:pt x="1231" y="0"/>
                  </a:cubicBezTo>
                  <a:close/>
                </a:path>
              </a:pathLst>
            </a:custGeom>
            <a:solidFill>
              <a:srgbClr val="FFA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3452500" y="4158700"/>
              <a:ext cx="63025" cy="58350"/>
            </a:xfrm>
            <a:custGeom>
              <a:avLst/>
              <a:gdLst/>
              <a:ahLst/>
              <a:cxnLst/>
              <a:rect l="l" t="t" r="r" b="b"/>
              <a:pathLst>
                <a:path w="2521" h="2334" extrusionOk="0">
                  <a:moveTo>
                    <a:pt x="1982" y="0"/>
                  </a:moveTo>
                  <a:cubicBezTo>
                    <a:pt x="1665" y="0"/>
                    <a:pt x="1202" y="346"/>
                    <a:pt x="1202" y="346"/>
                  </a:cubicBezTo>
                  <a:cubicBezTo>
                    <a:pt x="1202" y="346"/>
                    <a:pt x="1365" y="140"/>
                    <a:pt x="1192" y="67"/>
                  </a:cubicBezTo>
                  <a:cubicBezTo>
                    <a:pt x="1181" y="62"/>
                    <a:pt x="1169" y="60"/>
                    <a:pt x="1156" y="60"/>
                  </a:cubicBezTo>
                  <a:cubicBezTo>
                    <a:pt x="965" y="60"/>
                    <a:pt x="577" y="554"/>
                    <a:pt x="577" y="554"/>
                  </a:cubicBezTo>
                  <a:cubicBezTo>
                    <a:pt x="577" y="554"/>
                    <a:pt x="657" y="354"/>
                    <a:pt x="491" y="331"/>
                  </a:cubicBezTo>
                  <a:cubicBezTo>
                    <a:pt x="488" y="331"/>
                    <a:pt x="485" y="331"/>
                    <a:pt x="482" y="331"/>
                  </a:cubicBezTo>
                  <a:cubicBezTo>
                    <a:pt x="314" y="331"/>
                    <a:pt x="0" y="955"/>
                    <a:pt x="57" y="1382"/>
                  </a:cubicBezTo>
                  <a:cubicBezTo>
                    <a:pt x="131" y="1949"/>
                    <a:pt x="400" y="2264"/>
                    <a:pt x="400" y="2264"/>
                  </a:cubicBezTo>
                  <a:cubicBezTo>
                    <a:pt x="441" y="2311"/>
                    <a:pt x="507" y="2334"/>
                    <a:pt x="582" y="2334"/>
                  </a:cubicBezTo>
                  <a:cubicBezTo>
                    <a:pt x="760" y="2334"/>
                    <a:pt x="987" y="2203"/>
                    <a:pt x="1033" y="1938"/>
                  </a:cubicBezTo>
                  <a:cubicBezTo>
                    <a:pt x="1050" y="1843"/>
                    <a:pt x="938" y="1827"/>
                    <a:pt x="925" y="1710"/>
                  </a:cubicBezTo>
                  <a:cubicBezTo>
                    <a:pt x="911" y="1595"/>
                    <a:pt x="1042" y="1551"/>
                    <a:pt x="1042" y="1551"/>
                  </a:cubicBezTo>
                  <a:cubicBezTo>
                    <a:pt x="1042" y="1551"/>
                    <a:pt x="1207" y="1660"/>
                    <a:pt x="1289" y="1660"/>
                  </a:cubicBezTo>
                  <a:cubicBezTo>
                    <a:pt x="1304" y="1660"/>
                    <a:pt x="1316" y="1657"/>
                    <a:pt x="1324" y="1649"/>
                  </a:cubicBezTo>
                  <a:cubicBezTo>
                    <a:pt x="1359" y="1614"/>
                    <a:pt x="1268" y="1441"/>
                    <a:pt x="1268" y="1441"/>
                  </a:cubicBezTo>
                  <a:cubicBezTo>
                    <a:pt x="1268" y="1441"/>
                    <a:pt x="1175" y="1250"/>
                    <a:pt x="1438" y="1106"/>
                  </a:cubicBezTo>
                  <a:cubicBezTo>
                    <a:pt x="1674" y="977"/>
                    <a:pt x="1771" y="1056"/>
                    <a:pt x="1913" y="975"/>
                  </a:cubicBezTo>
                  <a:cubicBezTo>
                    <a:pt x="2091" y="872"/>
                    <a:pt x="2520" y="390"/>
                    <a:pt x="2174" y="67"/>
                  </a:cubicBezTo>
                  <a:cubicBezTo>
                    <a:pt x="2124" y="19"/>
                    <a:pt x="2057" y="0"/>
                    <a:pt x="19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3631100" y="4125175"/>
              <a:ext cx="242525" cy="235125"/>
            </a:xfrm>
            <a:custGeom>
              <a:avLst/>
              <a:gdLst/>
              <a:ahLst/>
              <a:cxnLst/>
              <a:rect l="l" t="t" r="r" b="b"/>
              <a:pathLst>
                <a:path w="9701" h="9405" extrusionOk="0">
                  <a:moveTo>
                    <a:pt x="4235" y="43"/>
                  </a:moveTo>
                  <a:cubicBezTo>
                    <a:pt x="1744" y="383"/>
                    <a:pt x="1" y="2678"/>
                    <a:pt x="340" y="5169"/>
                  </a:cubicBezTo>
                  <a:lnTo>
                    <a:pt x="340" y="5169"/>
                  </a:lnTo>
                  <a:cubicBezTo>
                    <a:pt x="680" y="7660"/>
                    <a:pt x="2975" y="9404"/>
                    <a:pt x="5466" y="9064"/>
                  </a:cubicBezTo>
                  <a:lnTo>
                    <a:pt x="5466" y="9064"/>
                  </a:lnTo>
                  <a:cubicBezTo>
                    <a:pt x="7957" y="8724"/>
                    <a:pt x="9701" y="6429"/>
                    <a:pt x="9361" y="3938"/>
                  </a:cubicBezTo>
                  <a:lnTo>
                    <a:pt x="9361" y="3938"/>
                  </a:lnTo>
                  <a:cubicBezTo>
                    <a:pt x="9050" y="1656"/>
                    <a:pt x="7098" y="1"/>
                    <a:pt x="4857" y="1"/>
                  </a:cubicBezTo>
                  <a:lnTo>
                    <a:pt x="4857" y="1"/>
                  </a:lnTo>
                  <a:cubicBezTo>
                    <a:pt x="4652" y="1"/>
                    <a:pt x="4444" y="14"/>
                    <a:pt x="4235" y="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3638400" y="4242375"/>
              <a:ext cx="5575" cy="7400"/>
            </a:xfrm>
            <a:custGeom>
              <a:avLst/>
              <a:gdLst/>
              <a:ahLst/>
              <a:cxnLst/>
              <a:rect l="l" t="t" r="r" b="b"/>
              <a:pathLst>
                <a:path w="223" h="296" extrusionOk="0">
                  <a:moveTo>
                    <a:pt x="162" y="0"/>
                  </a:moveTo>
                  <a:cubicBezTo>
                    <a:pt x="161" y="0"/>
                    <a:pt x="159" y="1"/>
                    <a:pt x="158" y="1"/>
                  </a:cubicBezTo>
                  <a:cubicBezTo>
                    <a:pt x="106" y="8"/>
                    <a:pt x="10" y="58"/>
                    <a:pt x="10" y="58"/>
                  </a:cubicBezTo>
                  <a:lnTo>
                    <a:pt x="1" y="295"/>
                  </a:lnTo>
                  <a:cubicBezTo>
                    <a:pt x="197" y="205"/>
                    <a:pt x="222" y="0"/>
                    <a:pt x="162" y="0"/>
                  </a:cubicBezTo>
                  <a:close/>
                </a:path>
              </a:pathLst>
            </a:custGeom>
            <a:solidFill>
              <a:srgbClr val="FFA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4149875" y="4199625"/>
              <a:ext cx="82050" cy="82050"/>
            </a:xfrm>
            <a:custGeom>
              <a:avLst/>
              <a:gdLst/>
              <a:ahLst/>
              <a:cxnLst/>
              <a:rect l="l" t="t" r="r" b="b"/>
              <a:pathLst>
                <a:path w="3282" h="3282" extrusionOk="0">
                  <a:moveTo>
                    <a:pt x="1" y="1641"/>
                  </a:moveTo>
                  <a:cubicBezTo>
                    <a:pt x="1" y="2547"/>
                    <a:pt x="736" y="3282"/>
                    <a:pt x="1642" y="3282"/>
                  </a:cubicBezTo>
                  <a:lnTo>
                    <a:pt x="1642" y="3282"/>
                  </a:lnTo>
                  <a:cubicBezTo>
                    <a:pt x="2548" y="3282"/>
                    <a:pt x="3281" y="2547"/>
                    <a:pt x="3281" y="1641"/>
                  </a:cubicBezTo>
                  <a:lnTo>
                    <a:pt x="3281" y="1641"/>
                  </a:lnTo>
                  <a:cubicBezTo>
                    <a:pt x="3281" y="735"/>
                    <a:pt x="2548" y="0"/>
                    <a:pt x="1642" y="0"/>
                  </a:cubicBezTo>
                  <a:lnTo>
                    <a:pt x="1642" y="0"/>
                  </a:lnTo>
                  <a:cubicBezTo>
                    <a:pt x="736" y="0"/>
                    <a:pt x="1" y="735"/>
                    <a:pt x="1" y="16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4034925" y="4199625"/>
              <a:ext cx="82050" cy="82050"/>
            </a:xfrm>
            <a:custGeom>
              <a:avLst/>
              <a:gdLst/>
              <a:ahLst/>
              <a:cxnLst/>
              <a:rect l="l" t="t" r="r" b="b"/>
              <a:pathLst>
                <a:path w="3282" h="3282" extrusionOk="0">
                  <a:moveTo>
                    <a:pt x="0" y="1641"/>
                  </a:moveTo>
                  <a:cubicBezTo>
                    <a:pt x="0" y="2547"/>
                    <a:pt x="735" y="3282"/>
                    <a:pt x="1641" y="3282"/>
                  </a:cubicBezTo>
                  <a:lnTo>
                    <a:pt x="1641" y="3282"/>
                  </a:lnTo>
                  <a:cubicBezTo>
                    <a:pt x="2547" y="3282"/>
                    <a:pt x="3282" y="2547"/>
                    <a:pt x="3282" y="1641"/>
                  </a:cubicBezTo>
                  <a:lnTo>
                    <a:pt x="3282" y="1641"/>
                  </a:lnTo>
                  <a:cubicBezTo>
                    <a:pt x="3282" y="735"/>
                    <a:pt x="2547" y="0"/>
                    <a:pt x="1641" y="0"/>
                  </a:cubicBezTo>
                  <a:lnTo>
                    <a:pt x="1641" y="0"/>
                  </a:lnTo>
                  <a:cubicBezTo>
                    <a:pt x="735" y="0"/>
                    <a:pt x="0" y="735"/>
                    <a:pt x="0" y="16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>
              <a:off x="3485075" y="4789900"/>
              <a:ext cx="82050" cy="82050"/>
            </a:xfrm>
            <a:custGeom>
              <a:avLst/>
              <a:gdLst/>
              <a:ahLst/>
              <a:cxnLst/>
              <a:rect l="l" t="t" r="r" b="b"/>
              <a:pathLst>
                <a:path w="3282" h="3282" extrusionOk="0">
                  <a:moveTo>
                    <a:pt x="0" y="1641"/>
                  </a:moveTo>
                  <a:cubicBezTo>
                    <a:pt x="0" y="2547"/>
                    <a:pt x="735" y="3282"/>
                    <a:pt x="1641" y="3282"/>
                  </a:cubicBezTo>
                  <a:lnTo>
                    <a:pt x="1641" y="3282"/>
                  </a:lnTo>
                  <a:cubicBezTo>
                    <a:pt x="2547" y="3282"/>
                    <a:pt x="3282" y="2547"/>
                    <a:pt x="3282" y="1641"/>
                  </a:cubicBezTo>
                  <a:lnTo>
                    <a:pt x="3282" y="1641"/>
                  </a:lnTo>
                  <a:cubicBezTo>
                    <a:pt x="3282" y="735"/>
                    <a:pt x="2547" y="0"/>
                    <a:pt x="1641" y="0"/>
                  </a:cubicBezTo>
                  <a:lnTo>
                    <a:pt x="1641" y="0"/>
                  </a:lnTo>
                  <a:cubicBezTo>
                    <a:pt x="735" y="0"/>
                    <a:pt x="0" y="735"/>
                    <a:pt x="0" y="16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>
              <a:off x="3793425" y="4524925"/>
              <a:ext cx="57750" cy="57800"/>
            </a:xfrm>
            <a:custGeom>
              <a:avLst/>
              <a:gdLst/>
              <a:ahLst/>
              <a:cxnLst/>
              <a:rect l="l" t="t" r="r" b="b"/>
              <a:pathLst>
                <a:path w="2310" h="2312" extrusionOk="0">
                  <a:moveTo>
                    <a:pt x="0" y="1156"/>
                  </a:moveTo>
                  <a:cubicBezTo>
                    <a:pt x="0" y="1794"/>
                    <a:pt x="517" y="2311"/>
                    <a:pt x="1156" y="2311"/>
                  </a:cubicBezTo>
                  <a:lnTo>
                    <a:pt x="1156" y="2311"/>
                  </a:lnTo>
                  <a:cubicBezTo>
                    <a:pt x="1793" y="2311"/>
                    <a:pt x="2310" y="1794"/>
                    <a:pt x="2310" y="1156"/>
                  </a:cubicBezTo>
                  <a:lnTo>
                    <a:pt x="2310" y="1156"/>
                  </a:lnTo>
                  <a:cubicBezTo>
                    <a:pt x="2310" y="518"/>
                    <a:pt x="1793" y="1"/>
                    <a:pt x="1156" y="1"/>
                  </a:cubicBezTo>
                  <a:lnTo>
                    <a:pt x="1156" y="1"/>
                  </a:lnTo>
                  <a:cubicBezTo>
                    <a:pt x="517" y="1"/>
                    <a:pt x="0" y="518"/>
                    <a:pt x="0" y="1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>
              <a:off x="4108000" y="4714875"/>
              <a:ext cx="79000" cy="78975"/>
            </a:xfrm>
            <a:custGeom>
              <a:avLst/>
              <a:gdLst/>
              <a:ahLst/>
              <a:cxnLst/>
              <a:rect l="l" t="t" r="r" b="b"/>
              <a:pathLst>
                <a:path w="3160" h="3159" extrusionOk="0">
                  <a:moveTo>
                    <a:pt x="1581" y="0"/>
                  </a:moveTo>
                  <a:cubicBezTo>
                    <a:pt x="708" y="0"/>
                    <a:pt x="0" y="707"/>
                    <a:pt x="0" y="1579"/>
                  </a:cubicBezTo>
                  <a:cubicBezTo>
                    <a:pt x="0" y="2451"/>
                    <a:pt x="708" y="3158"/>
                    <a:pt x="1581" y="3158"/>
                  </a:cubicBezTo>
                  <a:cubicBezTo>
                    <a:pt x="2453" y="3158"/>
                    <a:pt x="3160" y="2451"/>
                    <a:pt x="3160" y="1579"/>
                  </a:cubicBezTo>
                  <a:cubicBezTo>
                    <a:pt x="3160" y="707"/>
                    <a:pt x="2453" y="0"/>
                    <a:pt x="1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4"/>
            <p:cNvSpPr/>
            <p:nvPr/>
          </p:nvSpPr>
          <p:spPr>
            <a:xfrm>
              <a:off x="3919975" y="4199625"/>
              <a:ext cx="82025" cy="82050"/>
            </a:xfrm>
            <a:custGeom>
              <a:avLst/>
              <a:gdLst/>
              <a:ahLst/>
              <a:cxnLst/>
              <a:rect l="l" t="t" r="r" b="b"/>
              <a:pathLst>
                <a:path w="3281" h="3282" extrusionOk="0">
                  <a:moveTo>
                    <a:pt x="1" y="1641"/>
                  </a:moveTo>
                  <a:cubicBezTo>
                    <a:pt x="1" y="2547"/>
                    <a:pt x="734" y="3282"/>
                    <a:pt x="1640" y="3282"/>
                  </a:cubicBezTo>
                  <a:lnTo>
                    <a:pt x="1640" y="3282"/>
                  </a:lnTo>
                  <a:cubicBezTo>
                    <a:pt x="2547" y="3282"/>
                    <a:pt x="3281" y="2547"/>
                    <a:pt x="3281" y="1641"/>
                  </a:cubicBezTo>
                  <a:lnTo>
                    <a:pt x="3281" y="1641"/>
                  </a:lnTo>
                  <a:cubicBezTo>
                    <a:pt x="3281" y="735"/>
                    <a:pt x="2547" y="0"/>
                    <a:pt x="1640" y="0"/>
                  </a:cubicBezTo>
                  <a:lnTo>
                    <a:pt x="1640" y="0"/>
                  </a:lnTo>
                  <a:cubicBezTo>
                    <a:pt x="734" y="0"/>
                    <a:pt x="1" y="735"/>
                    <a:pt x="1" y="16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4"/>
            <p:cNvSpPr/>
            <p:nvPr/>
          </p:nvSpPr>
          <p:spPr>
            <a:xfrm>
              <a:off x="3703975" y="4192250"/>
              <a:ext cx="96775" cy="96800"/>
            </a:xfrm>
            <a:custGeom>
              <a:avLst/>
              <a:gdLst/>
              <a:ahLst/>
              <a:cxnLst/>
              <a:rect l="l" t="t" r="r" b="b"/>
              <a:pathLst>
                <a:path w="3871" h="3872" extrusionOk="0">
                  <a:moveTo>
                    <a:pt x="0" y="1936"/>
                  </a:moveTo>
                  <a:lnTo>
                    <a:pt x="1936" y="3871"/>
                  </a:lnTo>
                  <a:lnTo>
                    <a:pt x="3871" y="1936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>
              <a:off x="3793425" y="4584375"/>
              <a:ext cx="126575" cy="16900"/>
            </a:xfrm>
            <a:custGeom>
              <a:avLst/>
              <a:gdLst/>
              <a:ahLst/>
              <a:cxnLst/>
              <a:rect l="l" t="t" r="r" b="b"/>
              <a:pathLst>
                <a:path w="5063" h="676" extrusionOk="0">
                  <a:moveTo>
                    <a:pt x="0" y="676"/>
                  </a:moveTo>
                  <a:lnTo>
                    <a:pt x="5063" y="676"/>
                  </a:lnTo>
                  <a:lnTo>
                    <a:pt x="506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3793425" y="4625550"/>
              <a:ext cx="126575" cy="16925"/>
            </a:xfrm>
            <a:custGeom>
              <a:avLst/>
              <a:gdLst/>
              <a:ahLst/>
              <a:cxnLst/>
              <a:rect l="l" t="t" r="r" b="b"/>
              <a:pathLst>
                <a:path w="5063" h="677" extrusionOk="0">
                  <a:moveTo>
                    <a:pt x="0" y="677"/>
                  </a:moveTo>
                  <a:lnTo>
                    <a:pt x="5063" y="677"/>
                  </a:lnTo>
                  <a:lnTo>
                    <a:pt x="506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3793425" y="4666750"/>
              <a:ext cx="126575" cy="16925"/>
            </a:xfrm>
            <a:custGeom>
              <a:avLst/>
              <a:gdLst/>
              <a:ahLst/>
              <a:cxnLst/>
              <a:rect l="l" t="t" r="r" b="b"/>
              <a:pathLst>
                <a:path w="5063" h="677" extrusionOk="0">
                  <a:moveTo>
                    <a:pt x="0" y="677"/>
                  </a:moveTo>
                  <a:lnTo>
                    <a:pt x="5063" y="677"/>
                  </a:lnTo>
                  <a:lnTo>
                    <a:pt x="50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4365500" y="4159525"/>
              <a:ext cx="16925" cy="122150"/>
            </a:xfrm>
            <a:custGeom>
              <a:avLst/>
              <a:gdLst/>
              <a:ahLst/>
              <a:cxnLst/>
              <a:rect l="l" t="t" r="r" b="b"/>
              <a:pathLst>
                <a:path w="677" h="4886" extrusionOk="0">
                  <a:moveTo>
                    <a:pt x="1" y="4886"/>
                  </a:moveTo>
                  <a:lnTo>
                    <a:pt x="677" y="4886"/>
                  </a:lnTo>
                  <a:lnTo>
                    <a:pt x="67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4324300" y="4159525"/>
              <a:ext cx="16950" cy="122150"/>
            </a:xfrm>
            <a:custGeom>
              <a:avLst/>
              <a:gdLst/>
              <a:ahLst/>
              <a:cxnLst/>
              <a:rect l="l" t="t" r="r" b="b"/>
              <a:pathLst>
                <a:path w="678" h="4886" extrusionOk="0">
                  <a:moveTo>
                    <a:pt x="1" y="4886"/>
                  </a:moveTo>
                  <a:lnTo>
                    <a:pt x="677" y="4886"/>
                  </a:lnTo>
                  <a:lnTo>
                    <a:pt x="67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4"/>
            <p:cNvSpPr/>
            <p:nvPr/>
          </p:nvSpPr>
          <p:spPr>
            <a:xfrm>
              <a:off x="4283125" y="4159525"/>
              <a:ext cx="16925" cy="122150"/>
            </a:xfrm>
            <a:custGeom>
              <a:avLst/>
              <a:gdLst/>
              <a:ahLst/>
              <a:cxnLst/>
              <a:rect l="l" t="t" r="r" b="b"/>
              <a:pathLst>
                <a:path w="677" h="4886" extrusionOk="0">
                  <a:moveTo>
                    <a:pt x="0" y="4886"/>
                  </a:moveTo>
                  <a:lnTo>
                    <a:pt x="676" y="4886"/>
                  </a:lnTo>
                  <a:lnTo>
                    <a:pt x="67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erson posing for a picture next to a river&#10;&#10;Description automatically generated with medium confidence">
            <a:extLst>
              <a:ext uri="{FF2B5EF4-FFF2-40B4-BE49-F238E27FC236}">
                <a16:creationId xmlns:a16="http://schemas.microsoft.com/office/drawing/2014/main" id="{F9D3F2CC-0F4C-43F3-82A4-F49EE4A2DB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7" t="17098" r="15374"/>
          <a:stretch/>
        </p:blipFill>
        <p:spPr>
          <a:xfrm>
            <a:off x="735898" y="1774898"/>
            <a:ext cx="1770853" cy="2638781"/>
          </a:xfrm>
          <a:prstGeom prst="roundRect">
            <a:avLst>
              <a:gd name="adj" fmla="val 16667"/>
            </a:avLst>
          </a:prstGeom>
          <a:ln w="76200">
            <a:solidFill>
              <a:schemeClr val="accent5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A picture containing ground, outdoor, day&#10;&#10;Description automatically generated">
            <a:extLst>
              <a:ext uri="{FF2B5EF4-FFF2-40B4-BE49-F238E27FC236}">
                <a16:creationId xmlns:a16="http://schemas.microsoft.com/office/drawing/2014/main" id="{4729F281-AB41-438D-9D52-C2B1CF478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677"/>
          <a:stretch/>
        </p:blipFill>
        <p:spPr>
          <a:xfrm>
            <a:off x="6656326" y="1746125"/>
            <a:ext cx="1849052" cy="2815717"/>
          </a:xfrm>
          <a:prstGeom prst="roundRect">
            <a:avLst>
              <a:gd name="adj" fmla="val 16667"/>
            </a:avLst>
          </a:prstGeom>
          <a:ln w="76200">
            <a:solidFill>
              <a:schemeClr val="accent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16628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1"/>
          <p:cNvSpPr/>
          <p:nvPr/>
        </p:nvSpPr>
        <p:spPr>
          <a:xfrm>
            <a:off x="2590284" y="2054999"/>
            <a:ext cx="1746300" cy="17463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>
            <a:solidFill>
              <a:schemeClr val="accent6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1" name="Google Shape;1011;p31"/>
          <p:cNvSpPr/>
          <p:nvPr/>
        </p:nvSpPr>
        <p:spPr>
          <a:xfrm>
            <a:off x="4816730" y="2054961"/>
            <a:ext cx="1746300" cy="174630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 cap="flat" cmpd="sng">
            <a:solidFill>
              <a:schemeClr val="accent6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1"/>
          <p:cNvSpPr/>
          <p:nvPr/>
        </p:nvSpPr>
        <p:spPr>
          <a:xfrm>
            <a:off x="3459611" y="1815806"/>
            <a:ext cx="2224800" cy="222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1"/>
          <p:cNvSpPr txBox="1">
            <a:spLocks noGrp="1"/>
          </p:cNvSpPr>
          <p:nvPr>
            <p:ph type="title"/>
          </p:nvPr>
        </p:nvSpPr>
        <p:spPr>
          <a:xfrm>
            <a:off x="457200" y="372061"/>
            <a:ext cx="8238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JOBDESK AND SKILL </a:t>
            </a:r>
            <a:endParaRPr dirty="0"/>
          </a:p>
        </p:txBody>
      </p:sp>
      <p:grpSp>
        <p:nvGrpSpPr>
          <p:cNvPr id="1014" name="Google Shape;1014;p31"/>
          <p:cNvGrpSpPr/>
          <p:nvPr/>
        </p:nvGrpSpPr>
        <p:grpSpPr>
          <a:xfrm>
            <a:off x="2943435" y="2027357"/>
            <a:ext cx="3255273" cy="1801514"/>
            <a:chOff x="1087525" y="4007425"/>
            <a:chExt cx="1904225" cy="1053825"/>
          </a:xfrm>
        </p:grpSpPr>
        <p:sp>
          <p:nvSpPr>
            <p:cNvPr id="1015" name="Google Shape;1015;p31"/>
            <p:cNvSpPr/>
            <p:nvPr/>
          </p:nvSpPr>
          <p:spPr>
            <a:xfrm>
              <a:off x="2267700" y="4131950"/>
              <a:ext cx="241750" cy="121025"/>
            </a:xfrm>
            <a:custGeom>
              <a:avLst/>
              <a:gdLst/>
              <a:ahLst/>
              <a:cxnLst/>
              <a:rect l="l" t="t" r="r" b="b"/>
              <a:pathLst>
                <a:path w="9670" h="4841" extrusionOk="0">
                  <a:moveTo>
                    <a:pt x="877" y="0"/>
                  </a:moveTo>
                  <a:cubicBezTo>
                    <a:pt x="857" y="0"/>
                    <a:pt x="842" y="6"/>
                    <a:pt x="832" y="19"/>
                  </a:cubicBezTo>
                  <a:cubicBezTo>
                    <a:pt x="752" y="129"/>
                    <a:pt x="1345" y="655"/>
                    <a:pt x="1345" y="655"/>
                  </a:cubicBezTo>
                  <a:cubicBezTo>
                    <a:pt x="1345" y="655"/>
                    <a:pt x="654" y="195"/>
                    <a:pt x="451" y="195"/>
                  </a:cubicBezTo>
                  <a:cubicBezTo>
                    <a:pt x="431" y="195"/>
                    <a:pt x="416" y="200"/>
                    <a:pt x="406" y="210"/>
                  </a:cubicBezTo>
                  <a:cubicBezTo>
                    <a:pt x="303" y="321"/>
                    <a:pt x="1082" y="1033"/>
                    <a:pt x="1082" y="1033"/>
                  </a:cubicBezTo>
                  <a:cubicBezTo>
                    <a:pt x="1082" y="1033"/>
                    <a:pt x="389" y="497"/>
                    <a:pt x="166" y="497"/>
                  </a:cubicBezTo>
                  <a:cubicBezTo>
                    <a:pt x="140" y="497"/>
                    <a:pt x="120" y="505"/>
                    <a:pt x="109" y="521"/>
                  </a:cubicBezTo>
                  <a:cubicBezTo>
                    <a:pt x="0" y="678"/>
                    <a:pt x="919" y="1481"/>
                    <a:pt x="919" y="1481"/>
                  </a:cubicBezTo>
                  <a:cubicBezTo>
                    <a:pt x="919" y="1481"/>
                    <a:pt x="492" y="1134"/>
                    <a:pt x="321" y="1134"/>
                  </a:cubicBezTo>
                  <a:cubicBezTo>
                    <a:pt x="288" y="1134"/>
                    <a:pt x="265" y="1147"/>
                    <a:pt x="257" y="1179"/>
                  </a:cubicBezTo>
                  <a:cubicBezTo>
                    <a:pt x="204" y="1372"/>
                    <a:pt x="2245" y="2943"/>
                    <a:pt x="4471" y="3736"/>
                  </a:cubicBezTo>
                  <a:cubicBezTo>
                    <a:pt x="7536" y="4826"/>
                    <a:pt x="9054" y="4841"/>
                    <a:pt x="9133" y="4841"/>
                  </a:cubicBezTo>
                  <a:cubicBezTo>
                    <a:pt x="9135" y="4841"/>
                    <a:pt x="9136" y="4841"/>
                    <a:pt x="9136" y="4841"/>
                  </a:cubicBezTo>
                  <a:lnTo>
                    <a:pt x="9669" y="1509"/>
                  </a:lnTo>
                  <a:lnTo>
                    <a:pt x="9669" y="1509"/>
                  </a:lnTo>
                  <a:cubicBezTo>
                    <a:pt x="9669" y="1509"/>
                    <a:pt x="9253" y="1544"/>
                    <a:pt x="8521" y="1544"/>
                  </a:cubicBezTo>
                  <a:cubicBezTo>
                    <a:pt x="7331" y="1544"/>
                    <a:pt x="5309" y="1451"/>
                    <a:pt x="2887" y="964"/>
                  </a:cubicBezTo>
                  <a:cubicBezTo>
                    <a:pt x="2428" y="872"/>
                    <a:pt x="2141" y="209"/>
                    <a:pt x="2006" y="209"/>
                  </a:cubicBezTo>
                  <a:cubicBezTo>
                    <a:pt x="2002" y="209"/>
                    <a:pt x="1998" y="210"/>
                    <a:pt x="1994" y="211"/>
                  </a:cubicBezTo>
                  <a:cubicBezTo>
                    <a:pt x="1857" y="260"/>
                    <a:pt x="2076" y="741"/>
                    <a:pt x="2076" y="741"/>
                  </a:cubicBezTo>
                  <a:cubicBezTo>
                    <a:pt x="2074" y="741"/>
                    <a:pt x="2072" y="741"/>
                    <a:pt x="2069" y="741"/>
                  </a:cubicBezTo>
                  <a:cubicBezTo>
                    <a:pt x="1940" y="741"/>
                    <a:pt x="1103" y="0"/>
                    <a:pt x="877" y="0"/>
                  </a:cubicBezTo>
                  <a:close/>
                </a:path>
              </a:pathLst>
            </a:custGeom>
            <a:solidFill>
              <a:srgbClr val="A35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1"/>
            <p:cNvSpPr/>
            <p:nvPr/>
          </p:nvSpPr>
          <p:spPr>
            <a:xfrm>
              <a:off x="2479075" y="4166175"/>
              <a:ext cx="201125" cy="114850"/>
            </a:xfrm>
            <a:custGeom>
              <a:avLst/>
              <a:gdLst/>
              <a:ahLst/>
              <a:cxnLst/>
              <a:rect l="l" t="t" r="r" b="b"/>
              <a:pathLst>
                <a:path w="8045" h="4594" extrusionOk="0">
                  <a:moveTo>
                    <a:pt x="373" y="3551"/>
                  </a:moveTo>
                  <a:cubicBezTo>
                    <a:pt x="373" y="3551"/>
                    <a:pt x="5673" y="4533"/>
                    <a:pt x="8020" y="4594"/>
                  </a:cubicBezTo>
                  <a:lnTo>
                    <a:pt x="8020" y="4594"/>
                  </a:lnTo>
                  <a:lnTo>
                    <a:pt x="8045" y="135"/>
                  </a:lnTo>
                  <a:cubicBezTo>
                    <a:pt x="8045" y="135"/>
                    <a:pt x="5315" y="343"/>
                    <a:pt x="699" y="0"/>
                  </a:cubicBezTo>
                  <a:lnTo>
                    <a:pt x="699" y="0"/>
                  </a:lnTo>
                  <a:cubicBezTo>
                    <a:pt x="699" y="0"/>
                    <a:pt x="1" y="1718"/>
                    <a:pt x="373" y="355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1"/>
            <p:cNvSpPr/>
            <p:nvPr/>
          </p:nvSpPr>
          <p:spPr>
            <a:xfrm>
              <a:off x="2072325" y="4018200"/>
              <a:ext cx="301400" cy="347475"/>
            </a:xfrm>
            <a:custGeom>
              <a:avLst/>
              <a:gdLst/>
              <a:ahLst/>
              <a:cxnLst/>
              <a:rect l="l" t="t" r="r" b="b"/>
              <a:pathLst>
                <a:path w="12056" h="13899" extrusionOk="0">
                  <a:moveTo>
                    <a:pt x="8143" y="101"/>
                  </a:moveTo>
                  <a:cubicBezTo>
                    <a:pt x="8111" y="112"/>
                    <a:pt x="8059" y="140"/>
                    <a:pt x="8032" y="161"/>
                  </a:cubicBezTo>
                  <a:lnTo>
                    <a:pt x="8032" y="161"/>
                  </a:lnTo>
                  <a:cubicBezTo>
                    <a:pt x="7389" y="659"/>
                    <a:pt x="7269" y="1342"/>
                    <a:pt x="7489" y="1880"/>
                  </a:cubicBezTo>
                  <a:lnTo>
                    <a:pt x="7489" y="1880"/>
                  </a:lnTo>
                  <a:cubicBezTo>
                    <a:pt x="7607" y="2168"/>
                    <a:pt x="7648" y="2482"/>
                    <a:pt x="7590" y="2785"/>
                  </a:cubicBezTo>
                  <a:lnTo>
                    <a:pt x="7590" y="2785"/>
                  </a:lnTo>
                  <a:lnTo>
                    <a:pt x="4471" y="1844"/>
                  </a:lnTo>
                  <a:lnTo>
                    <a:pt x="3532" y="4960"/>
                  </a:lnTo>
                  <a:cubicBezTo>
                    <a:pt x="3254" y="4840"/>
                    <a:pt x="3011" y="4649"/>
                    <a:pt x="2844" y="4396"/>
                  </a:cubicBezTo>
                  <a:lnTo>
                    <a:pt x="2844" y="4396"/>
                  </a:lnTo>
                  <a:cubicBezTo>
                    <a:pt x="2675" y="4139"/>
                    <a:pt x="2419" y="3938"/>
                    <a:pt x="2102" y="3842"/>
                  </a:cubicBezTo>
                  <a:lnTo>
                    <a:pt x="2102" y="3842"/>
                  </a:lnTo>
                  <a:cubicBezTo>
                    <a:pt x="1090" y="3537"/>
                    <a:pt x="1" y="4464"/>
                    <a:pt x="442" y="5756"/>
                  </a:cubicBezTo>
                  <a:lnTo>
                    <a:pt x="442" y="5756"/>
                  </a:lnTo>
                  <a:cubicBezTo>
                    <a:pt x="453" y="5789"/>
                    <a:pt x="480" y="5840"/>
                    <a:pt x="501" y="5868"/>
                  </a:cubicBezTo>
                  <a:lnTo>
                    <a:pt x="501" y="5868"/>
                  </a:lnTo>
                  <a:cubicBezTo>
                    <a:pt x="999" y="6511"/>
                    <a:pt x="1682" y="6631"/>
                    <a:pt x="2220" y="6411"/>
                  </a:cubicBezTo>
                  <a:lnTo>
                    <a:pt x="2220" y="6411"/>
                  </a:lnTo>
                  <a:cubicBezTo>
                    <a:pt x="2509" y="6293"/>
                    <a:pt x="2822" y="6252"/>
                    <a:pt x="3125" y="6309"/>
                  </a:cubicBezTo>
                  <a:lnTo>
                    <a:pt x="3125" y="6309"/>
                  </a:lnTo>
                  <a:lnTo>
                    <a:pt x="2185" y="9428"/>
                  </a:lnTo>
                  <a:lnTo>
                    <a:pt x="5301" y="10367"/>
                  </a:lnTo>
                  <a:cubicBezTo>
                    <a:pt x="5181" y="10645"/>
                    <a:pt x="4989" y="10889"/>
                    <a:pt x="4736" y="11056"/>
                  </a:cubicBezTo>
                  <a:lnTo>
                    <a:pt x="4736" y="11056"/>
                  </a:lnTo>
                  <a:cubicBezTo>
                    <a:pt x="4479" y="11225"/>
                    <a:pt x="4278" y="11481"/>
                    <a:pt x="4183" y="11799"/>
                  </a:cubicBezTo>
                  <a:lnTo>
                    <a:pt x="4183" y="11799"/>
                  </a:lnTo>
                  <a:cubicBezTo>
                    <a:pt x="3878" y="12809"/>
                    <a:pt x="4804" y="13899"/>
                    <a:pt x="6097" y="13458"/>
                  </a:cubicBezTo>
                  <a:lnTo>
                    <a:pt x="6097" y="13458"/>
                  </a:lnTo>
                  <a:cubicBezTo>
                    <a:pt x="6130" y="13446"/>
                    <a:pt x="6181" y="13420"/>
                    <a:pt x="6208" y="13398"/>
                  </a:cubicBezTo>
                  <a:lnTo>
                    <a:pt x="6208" y="13398"/>
                  </a:lnTo>
                  <a:cubicBezTo>
                    <a:pt x="6852" y="12901"/>
                    <a:pt x="6971" y="12217"/>
                    <a:pt x="6751" y="11680"/>
                  </a:cubicBezTo>
                  <a:lnTo>
                    <a:pt x="6751" y="11680"/>
                  </a:lnTo>
                  <a:cubicBezTo>
                    <a:pt x="6633" y="11390"/>
                    <a:pt x="6593" y="11077"/>
                    <a:pt x="6649" y="10775"/>
                  </a:cubicBezTo>
                  <a:lnTo>
                    <a:pt x="6649" y="10775"/>
                  </a:lnTo>
                  <a:lnTo>
                    <a:pt x="9769" y="11714"/>
                  </a:lnTo>
                  <a:lnTo>
                    <a:pt x="12056" y="4131"/>
                  </a:lnTo>
                  <a:lnTo>
                    <a:pt x="8940" y="3191"/>
                  </a:lnTo>
                  <a:cubicBezTo>
                    <a:pt x="9060" y="2914"/>
                    <a:pt x="9250" y="2671"/>
                    <a:pt x="9505" y="2504"/>
                  </a:cubicBezTo>
                  <a:lnTo>
                    <a:pt x="9505" y="2504"/>
                  </a:lnTo>
                  <a:cubicBezTo>
                    <a:pt x="9761" y="2335"/>
                    <a:pt x="9961" y="2078"/>
                    <a:pt x="10058" y="1761"/>
                  </a:cubicBezTo>
                  <a:lnTo>
                    <a:pt x="10058" y="1761"/>
                  </a:lnTo>
                  <a:cubicBezTo>
                    <a:pt x="10314" y="908"/>
                    <a:pt x="9697" y="0"/>
                    <a:pt x="8722" y="0"/>
                  </a:cubicBezTo>
                  <a:lnTo>
                    <a:pt x="8722" y="0"/>
                  </a:lnTo>
                  <a:cubicBezTo>
                    <a:pt x="8540" y="0"/>
                    <a:pt x="8347" y="32"/>
                    <a:pt x="8143" y="10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1"/>
            <p:cNvSpPr/>
            <p:nvPr/>
          </p:nvSpPr>
          <p:spPr>
            <a:xfrm>
              <a:off x="2439200" y="4942125"/>
              <a:ext cx="70700" cy="70925"/>
            </a:xfrm>
            <a:custGeom>
              <a:avLst/>
              <a:gdLst/>
              <a:ahLst/>
              <a:cxnLst/>
              <a:rect l="l" t="t" r="r" b="b"/>
              <a:pathLst>
                <a:path w="2828" h="2837" extrusionOk="0">
                  <a:moveTo>
                    <a:pt x="441" y="1"/>
                  </a:moveTo>
                  <a:cubicBezTo>
                    <a:pt x="441" y="1"/>
                    <a:pt x="56" y="1579"/>
                    <a:pt x="0" y="2119"/>
                  </a:cubicBezTo>
                  <a:cubicBezTo>
                    <a:pt x="0" y="2119"/>
                    <a:pt x="863" y="2837"/>
                    <a:pt x="1664" y="2837"/>
                  </a:cubicBezTo>
                  <a:cubicBezTo>
                    <a:pt x="1946" y="2837"/>
                    <a:pt x="2220" y="2748"/>
                    <a:pt x="2446" y="2506"/>
                  </a:cubicBezTo>
                  <a:cubicBezTo>
                    <a:pt x="2446" y="2506"/>
                    <a:pt x="2506" y="1684"/>
                    <a:pt x="2828" y="804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rgbClr val="A35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1"/>
            <p:cNvSpPr/>
            <p:nvPr/>
          </p:nvSpPr>
          <p:spPr>
            <a:xfrm>
              <a:off x="2357450" y="4985575"/>
              <a:ext cx="148200" cy="75675"/>
            </a:xfrm>
            <a:custGeom>
              <a:avLst/>
              <a:gdLst/>
              <a:ahLst/>
              <a:cxnLst/>
              <a:rect l="l" t="t" r="r" b="b"/>
              <a:pathLst>
                <a:path w="5928" h="3027" extrusionOk="0">
                  <a:moveTo>
                    <a:pt x="29" y="1267"/>
                  </a:moveTo>
                  <a:cubicBezTo>
                    <a:pt x="0" y="1635"/>
                    <a:pt x="5225" y="3027"/>
                    <a:pt x="5545" y="2559"/>
                  </a:cubicBezTo>
                  <a:lnTo>
                    <a:pt x="5545" y="2559"/>
                  </a:lnTo>
                  <a:cubicBezTo>
                    <a:pt x="5785" y="2209"/>
                    <a:pt x="5927" y="828"/>
                    <a:pt x="5778" y="680"/>
                  </a:cubicBezTo>
                  <a:lnTo>
                    <a:pt x="5778" y="680"/>
                  </a:lnTo>
                  <a:cubicBezTo>
                    <a:pt x="5717" y="621"/>
                    <a:pt x="5629" y="672"/>
                    <a:pt x="5479" y="722"/>
                  </a:cubicBezTo>
                  <a:lnTo>
                    <a:pt x="5479" y="722"/>
                  </a:lnTo>
                  <a:cubicBezTo>
                    <a:pt x="5306" y="782"/>
                    <a:pt x="5051" y="840"/>
                    <a:pt x="4663" y="730"/>
                  </a:cubicBezTo>
                  <a:lnTo>
                    <a:pt x="4663" y="730"/>
                  </a:lnTo>
                  <a:cubicBezTo>
                    <a:pt x="4139" y="582"/>
                    <a:pt x="3470" y="73"/>
                    <a:pt x="3355" y="12"/>
                  </a:cubicBezTo>
                  <a:lnTo>
                    <a:pt x="3355" y="12"/>
                  </a:lnTo>
                  <a:cubicBezTo>
                    <a:pt x="3340" y="5"/>
                    <a:pt x="3313" y="1"/>
                    <a:pt x="3278" y="1"/>
                  </a:cubicBezTo>
                  <a:lnTo>
                    <a:pt x="3278" y="1"/>
                  </a:lnTo>
                  <a:cubicBezTo>
                    <a:pt x="2739" y="1"/>
                    <a:pt x="60" y="868"/>
                    <a:pt x="29" y="126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1"/>
            <p:cNvSpPr/>
            <p:nvPr/>
          </p:nvSpPr>
          <p:spPr>
            <a:xfrm>
              <a:off x="2872875" y="4735100"/>
              <a:ext cx="85600" cy="70525"/>
            </a:xfrm>
            <a:custGeom>
              <a:avLst/>
              <a:gdLst/>
              <a:ahLst/>
              <a:cxnLst/>
              <a:rect l="l" t="t" r="r" b="b"/>
              <a:pathLst>
                <a:path w="3424" h="2821" extrusionOk="0">
                  <a:moveTo>
                    <a:pt x="790" y="1"/>
                  </a:moveTo>
                  <a:lnTo>
                    <a:pt x="0" y="2391"/>
                  </a:lnTo>
                  <a:cubicBezTo>
                    <a:pt x="0" y="2391"/>
                    <a:pt x="1580" y="2767"/>
                    <a:pt x="2121" y="2820"/>
                  </a:cubicBezTo>
                  <a:cubicBezTo>
                    <a:pt x="2121" y="2820"/>
                    <a:pt x="3424" y="1234"/>
                    <a:pt x="2494" y="371"/>
                  </a:cubicBezTo>
                  <a:cubicBezTo>
                    <a:pt x="2494" y="371"/>
                    <a:pt x="1670" y="317"/>
                    <a:pt x="790" y="1"/>
                  </a:cubicBezTo>
                  <a:close/>
                </a:path>
              </a:pathLst>
            </a:custGeom>
            <a:solidFill>
              <a:srgbClr val="A35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2913475" y="4741275"/>
              <a:ext cx="78275" cy="145925"/>
            </a:xfrm>
            <a:custGeom>
              <a:avLst/>
              <a:gdLst/>
              <a:ahLst/>
              <a:cxnLst/>
              <a:rect l="l" t="t" r="r" b="b"/>
              <a:pathLst>
                <a:path w="3131" h="5837" extrusionOk="0">
                  <a:moveTo>
                    <a:pt x="781" y="64"/>
                  </a:moveTo>
                  <a:cubicBezTo>
                    <a:pt x="654" y="195"/>
                    <a:pt x="1040" y="451"/>
                    <a:pt x="838" y="1178"/>
                  </a:cubicBezTo>
                  <a:lnTo>
                    <a:pt x="838" y="1178"/>
                  </a:lnTo>
                  <a:cubicBezTo>
                    <a:pt x="692" y="1702"/>
                    <a:pt x="187" y="2374"/>
                    <a:pt x="129" y="2490"/>
                  </a:cubicBezTo>
                  <a:lnTo>
                    <a:pt x="129" y="2490"/>
                  </a:lnTo>
                  <a:cubicBezTo>
                    <a:pt x="0" y="2740"/>
                    <a:pt x="976" y="5779"/>
                    <a:pt x="1402" y="5809"/>
                  </a:cubicBezTo>
                  <a:lnTo>
                    <a:pt x="1402" y="5809"/>
                  </a:lnTo>
                  <a:cubicBezTo>
                    <a:pt x="1770" y="5836"/>
                    <a:pt x="3131" y="603"/>
                    <a:pt x="2661" y="285"/>
                  </a:cubicBezTo>
                  <a:lnTo>
                    <a:pt x="2661" y="285"/>
                  </a:lnTo>
                  <a:cubicBezTo>
                    <a:pt x="2411" y="117"/>
                    <a:pt x="1645" y="0"/>
                    <a:pt x="1167" y="0"/>
                  </a:cubicBezTo>
                  <a:lnTo>
                    <a:pt x="1167" y="0"/>
                  </a:lnTo>
                  <a:cubicBezTo>
                    <a:pt x="971" y="0"/>
                    <a:pt x="824" y="21"/>
                    <a:pt x="781" y="6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2433050" y="4427925"/>
              <a:ext cx="486100" cy="549925"/>
            </a:xfrm>
            <a:custGeom>
              <a:avLst/>
              <a:gdLst/>
              <a:ahLst/>
              <a:cxnLst/>
              <a:rect l="l" t="t" r="r" b="b"/>
              <a:pathLst>
                <a:path w="19444" h="21997" extrusionOk="0">
                  <a:moveTo>
                    <a:pt x="4034" y="1882"/>
                  </a:moveTo>
                  <a:cubicBezTo>
                    <a:pt x="4034" y="1882"/>
                    <a:pt x="447" y="12169"/>
                    <a:pt x="1" y="21020"/>
                  </a:cubicBezTo>
                  <a:lnTo>
                    <a:pt x="1" y="21020"/>
                  </a:lnTo>
                  <a:cubicBezTo>
                    <a:pt x="1" y="21020"/>
                    <a:pt x="1941" y="21996"/>
                    <a:pt x="3401" y="21550"/>
                  </a:cubicBezTo>
                  <a:lnTo>
                    <a:pt x="3401" y="21550"/>
                  </a:lnTo>
                  <a:cubicBezTo>
                    <a:pt x="3401" y="21550"/>
                    <a:pt x="6763" y="13372"/>
                    <a:pt x="8468" y="7262"/>
                  </a:cubicBezTo>
                  <a:lnTo>
                    <a:pt x="8468" y="7262"/>
                  </a:lnTo>
                  <a:cubicBezTo>
                    <a:pt x="8468" y="7262"/>
                    <a:pt x="7834" y="10762"/>
                    <a:pt x="9349" y="12800"/>
                  </a:cubicBezTo>
                  <a:lnTo>
                    <a:pt x="9349" y="12800"/>
                  </a:lnTo>
                  <a:cubicBezTo>
                    <a:pt x="11651" y="15897"/>
                    <a:pt x="18621" y="15093"/>
                    <a:pt x="18621" y="15093"/>
                  </a:cubicBezTo>
                  <a:lnTo>
                    <a:pt x="18621" y="15093"/>
                  </a:lnTo>
                  <a:cubicBezTo>
                    <a:pt x="18621" y="15093"/>
                    <a:pt x="19443" y="13773"/>
                    <a:pt x="19033" y="12208"/>
                  </a:cubicBezTo>
                  <a:lnTo>
                    <a:pt x="19033" y="12208"/>
                  </a:lnTo>
                  <a:cubicBezTo>
                    <a:pt x="19033" y="12208"/>
                    <a:pt x="14348" y="10013"/>
                    <a:pt x="14080" y="9604"/>
                  </a:cubicBezTo>
                  <a:lnTo>
                    <a:pt x="14080" y="9604"/>
                  </a:lnTo>
                  <a:cubicBezTo>
                    <a:pt x="13792" y="9163"/>
                    <a:pt x="14990" y="4052"/>
                    <a:pt x="12594" y="0"/>
                  </a:cubicBezTo>
                  <a:lnTo>
                    <a:pt x="1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2566675" y="4072000"/>
              <a:ext cx="103425" cy="137875"/>
            </a:xfrm>
            <a:custGeom>
              <a:avLst/>
              <a:gdLst/>
              <a:ahLst/>
              <a:cxnLst/>
              <a:rect l="l" t="t" r="r" b="b"/>
              <a:pathLst>
                <a:path w="4137" h="5515" extrusionOk="0">
                  <a:moveTo>
                    <a:pt x="1796" y="0"/>
                  </a:moveTo>
                  <a:cubicBezTo>
                    <a:pt x="1446" y="0"/>
                    <a:pt x="1089" y="76"/>
                    <a:pt x="760" y="254"/>
                  </a:cubicBezTo>
                  <a:cubicBezTo>
                    <a:pt x="760" y="254"/>
                    <a:pt x="506" y="1131"/>
                    <a:pt x="424" y="1582"/>
                  </a:cubicBezTo>
                  <a:cubicBezTo>
                    <a:pt x="424" y="1582"/>
                    <a:pt x="154" y="1769"/>
                    <a:pt x="77" y="1981"/>
                  </a:cubicBezTo>
                  <a:cubicBezTo>
                    <a:pt x="0" y="2195"/>
                    <a:pt x="402" y="2308"/>
                    <a:pt x="402" y="2308"/>
                  </a:cubicBezTo>
                  <a:cubicBezTo>
                    <a:pt x="402" y="2308"/>
                    <a:pt x="244" y="2985"/>
                    <a:pt x="518" y="3359"/>
                  </a:cubicBezTo>
                  <a:cubicBezTo>
                    <a:pt x="736" y="3660"/>
                    <a:pt x="1632" y="3730"/>
                    <a:pt x="1632" y="3730"/>
                  </a:cubicBezTo>
                  <a:cubicBezTo>
                    <a:pt x="1632" y="3730"/>
                    <a:pt x="1675" y="5057"/>
                    <a:pt x="1697" y="5460"/>
                  </a:cubicBezTo>
                  <a:cubicBezTo>
                    <a:pt x="1697" y="5460"/>
                    <a:pt x="1959" y="5515"/>
                    <a:pt x="2318" y="5515"/>
                  </a:cubicBezTo>
                  <a:cubicBezTo>
                    <a:pt x="2909" y="5515"/>
                    <a:pt x="3763" y="5367"/>
                    <a:pt x="4136" y="4582"/>
                  </a:cubicBezTo>
                  <a:lnTo>
                    <a:pt x="3868" y="2370"/>
                  </a:lnTo>
                  <a:cubicBezTo>
                    <a:pt x="3868" y="2370"/>
                    <a:pt x="4057" y="1374"/>
                    <a:pt x="3545" y="744"/>
                  </a:cubicBezTo>
                  <a:cubicBezTo>
                    <a:pt x="3201" y="321"/>
                    <a:pt x="2514" y="0"/>
                    <a:pt x="1796" y="0"/>
                  </a:cubicBezTo>
                  <a:close/>
                </a:path>
              </a:pathLst>
            </a:custGeom>
            <a:solidFill>
              <a:srgbClr val="A35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2544850" y="4036750"/>
              <a:ext cx="130425" cy="106725"/>
            </a:xfrm>
            <a:custGeom>
              <a:avLst/>
              <a:gdLst/>
              <a:ahLst/>
              <a:cxnLst/>
              <a:rect l="l" t="t" r="r" b="b"/>
              <a:pathLst>
                <a:path w="5217" h="4269" extrusionOk="0">
                  <a:moveTo>
                    <a:pt x="2399" y="170"/>
                  </a:moveTo>
                  <a:cubicBezTo>
                    <a:pt x="2101" y="385"/>
                    <a:pt x="2497" y="709"/>
                    <a:pt x="2497" y="709"/>
                  </a:cubicBezTo>
                  <a:lnTo>
                    <a:pt x="2497" y="709"/>
                  </a:lnTo>
                  <a:cubicBezTo>
                    <a:pt x="2497" y="709"/>
                    <a:pt x="927" y="0"/>
                    <a:pt x="524" y="587"/>
                  </a:cubicBezTo>
                  <a:lnTo>
                    <a:pt x="524" y="587"/>
                  </a:lnTo>
                  <a:cubicBezTo>
                    <a:pt x="0" y="1348"/>
                    <a:pt x="1129" y="2123"/>
                    <a:pt x="1491" y="2295"/>
                  </a:cubicBezTo>
                  <a:lnTo>
                    <a:pt x="1491" y="2295"/>
                  </a:lnTo>
                  <a:cubicBezTo>
                    <a:pt x="2474" y="2764"/>
                    <a:pt x="2831" y="2826"/>
                    <a:pt x="2831" y="2826"/>
                  </a:cubicBezTo>
                  <a:lnTo>
                    <a:pt x="2831" y="2826"/>
                  </a:lnTo>
                  <a:cubicBezTo>
                    <a:pt x="2831" y="2826"/>
                    <a:pt x="2815" y="3246"/>
                    <a:pt x="2897" y="3299"/>
                  </a:cubicBezTo>
                  <a:lnTo>
                    <a:pt x="2897" y="3299"/>
                  </a:lnTo>
                  <a:cubicBezTo>
                    <a:pt x="3021" y="3378"/>
                    <a:pt x="3311" y="2941"/>
                    <a:pt x="3311" y="2941"/>
                  </a:cubicBezTo>
                  <a:lnTo>
                    <a:pt x="3311" y="2941"/>
                  </a:lnTo>
                  <a:cubicBezTo>
                    <a:pt x="3311" y="2941"/>
                    <a:pt x="3615" y="3024"/>
                    <a:pt x="3545" y="3280"/>
                  </a:cubicBezTo>
                  <a:lnTo>
                    <a:pt x="3545" y="3280"/>
                  </a:lnTo>
                  <a:cubicBezTo>
                    <a:pt x="3418" y="3746"/>
                    <a:pt x="3798" y="4076"/>
                    <a:pt x="4046" y="4167"/>
                  </a:cubicBezTo>
                  <a:lnTo>
                    <a:pt x="4046" y="4167"/>
                  </a:lnTo>
                  <a:cubicBezTo>
                    <a:pt x="4321" y="4268"/>
                    <a:pt x="4642" y="4223"/>
                    <a:pt x="4836" y="4031"/>
                  </a:cubicBezTo>
                  <a:lnTo>
                    <a:pt x="4836" y="4031"/>
                  </a:lnTo>
                  <a:cubicBezTo>
                    <a:pt x="4836" y="4031"/>
                    <a:pt x="5217" y="3317"/>
                    <a:pt x="5120" y="2203"/>
                  </a:cubicBezTo>
                  <a:lnTo>
                    <a:pt x="5120" y="2203"/>
                  </a:lnTo>
                  <a:cubicBezTo>
                    <a:pt x="5045" y="1350"/>
                    <a:pt x="4156" y="270"/>
                    <a:pt x="3848" y="382"/>
                  </a:cubicBezTo>
                  <a:lnTo>
                    <a:pt x="3848" y="382"/>
                  </a:lnTo>
                  <a:cubicBezTo>
                    <a:pt x="3541" y="494"/>
                    <a:pt x="3778" y="843"/>
                    <a:pt x="3778" y="843"/>
                  </a:cubicBezTo>
                  <a:lnTo>
                    <a:pt x="3778" y="843"/>
                  </a:lnTo>
                  <a:cubicBezTo>
                    <a:pt x="3778" y="843"/>
                    <a:pt x="2918" y="138"/>
                    <a:pt x="2521" y="138"/>
                  </a:cubicBezTo>
                  <a:lnTo>
                    <a:pt x="2521" y="138"/>
                  </a:lnTo>
                  <a:cubicBezTo>
                    <a:pt x="2473" y="138"/>
                    <a:pt x="2432" y="148"/>
                    <a:pt x="2399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2239725" y="4205550"/>
              <a:ext cx="242650" cy="101325"/>
            </a:xfrm>
            <a:custGeom>
              <a:avLst/>
              <a:gdLst/>
              <a:ahLst/>
              <a:cxnLst/>
              <a:rect l="l" t="t" r="r" b="b"/>
              <a:pathLst>
                <a:path w="9706" h="4053" extrusionOk="0">
                  <a:moveTo>
                    <a:pt x="820" y="0"/>
                  </a:moveTo>
                  <a:cubicBezTo>
                    <a:pt x="794" y="0"/>
                    <a:pt x="775" y="8"/>
                    <a:pt x="765" y="24"/>
                  </a:cubicBezTo>
                  <a:cubicBezTo>
                    <a:pt x="696" y="141"/>
                    <a:pt x="1337" y="609"/>
                    <a:pt x="1337" y="609"/>
                  </a:cubicBezTo>
                  <a:cubicBezTo>
                    <a:pt x="1337" y="609"/>
                    <a:pt x="641" y="236"/>
                    <a:pt x="419" y="236"/>
                  </a:cubicBezTo>
                  <a:cubicBezTo>
                    <a:pt x="391" y="236"/>
                    <a:pt x="370" y="242"/>
                    <a:pt x="360" y="256"/>
                  </a:cubicBezTo>
                  <a:cubicBezTo>
                    <a:pt x="267" y="376"/>
                    <a:pt x="1112" y="1009"/>
                    <a:pt x="1112" y="1009"/>
                  </a:cubicBezTo>
                  <a:cubicBezTo>
                    <a:pt x="1112" y="1009"/>
                    <a:pt x="404" y="565"/>
                    <a:pt x="165" y="565"/>
                  </a:cubicBezTo>
                  <a:cubicBezTo>
                    <a:pt x="130" y="565"/>
                    <a:pt x="106" y="574"/>
                    <a:pt x="94" y="595"/>
                  </a:cubicBezTo>
                  <a:cubicBezTo>
                    <a:pt x="1" y="761"/>
                    <a:pt x="993" y="1472"/>
                    <a:pt x="993" y="1472"/>
                  </a:cubicBezTo>
                  <a:cubicBezTo>
                    <a:pt x="993" y="1472"/>
                    <a:pt x="558" y="1183"/>
                    <a:pt x="379" y="1183"/>
                  </a:cubicBezTo>
                  <a:cubicBezTo>
                    <a:pt x="338" y="1183"/>
                    <a:pt x="311" y="1198"/>
                    <a:pt x="304" y="1235"/>
                  </a:cubicBezTo>
                  <a:cubicBezTo>
                    <a:pt x="272" y="1432"/>
                    <a:pt x="2454" y="2798"/>
                    <a:pt x="4746" y="3372"/>
                  </a:cubicBezTo>
                  <a:cubicBezTo>
                    <a:pt x="7159" y="3975"/>
                    <a:pt x="8611" y="4052"/>
                    <a:pt x="9196" y="4052"/>
                  </a:cubicBezTo>
                  <a:cubicBezTo>
                    <a:pt x="9398" y="4052"/>
                    <a:pt x="9497" y="4043"/>
                    <a:pt x="9497" y="4043"/>
                  </a:cubicBezTo>
                  <a:lnTo>
                    <a:pt x="9706" y="676"/>
                  </a:lnTo>
                  <a:lnTo>
                    <a:pt x="9706" y="676"/>
                  </a:lnTo>
                  <a:cubicBezTo>
                    <a:pt x="9706" y="676"/>
                    <a:pt x="8276" y="926"/>
                    <a:pt x="6026" y="926"/>
                  </a:cubicBezTo>
                  <a:cubicBezTo>
                    <a:pt x="5107" y="926"/>
                    <a:pt x="4052" y="884"/>
                    <a:pt x="2902" y="767"/>
                  </a:cubicBezTo>
                  <a:cubicBezTo>
                    <a:pt x="2441" y="720"/>
                    <a:pt x="2093" y="99"/>
                    <a:pt x="1956" y="99"/>
                  </a:cubicBezTo>
                  <a:cubicBezTo>
                    <a:pt x="1950" y="99"/>
                    <a:pt x="1945" y="101"/>
                    <a:pt x="1940" y="103"/>
                  </a:cubicBezTo>
                  <a:cubicBezTo>
                    <a:pt x="1810" y="166"/>
                    <a:pt x="2072" y="622"/>
                    <a:pt x="2072" y="622"/>
                  </a:cubicBezTo>
                  <a:cubicBezTo>
                    <a:pt x="2069" y="623"/>
                    <a:pt x="2066" y="624"/>
                    <a:pt x="2062" y="624"/>
                  </a:cubicBezTo>
                  <a:cubicBezTo>
                    <a:pt x="1922" y="624"/>
                    <a:pt x="1060" y="0"/>
                    <a:pt x="820" y="0"/>
                  </a:cubicBezTo>
                  <a:close/>
                </a:path>
              </a:pathLst>
            </a:custGeom>
            <a:solidFill>
              <a:srgbClr val="A35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1"/>
            <p:cNvSpPr/>
            <p:nvPr/>
          </p:nvSpPr>
          <p:spPr>
            <a:xfrm>
              <a:off x="2459900" y="4169475"/>
              <a:ext cx="309075" cy="323100"/>
            </a:xfrm>
            <a:custGeom>
              <a:avLst/>
              <a:gdLst/>
              <a:ahLst/>
              <a:cxnLst/>
              <a:rect l="l" t="t" r="r" b="b"/>
              <a:pathLst>
                <a:path w="12363" h="12924" extrusionOk="0">
                  <a:moveTo>
                    <a:pt x="289" y="1992"/>
                  </a:moveTo>
                  <a:cubicBezTo>
                    <a:pt x="289" y="1992"/>
                    <a:pt x="0" y="3857"/>
                    <a:pt x="394" y="5649"/>
                  </a:cubicBezTo>
                  <a:lnTo>
                    <a:pt x="394" y="5649"/>
                  </a:lnTo>
                  <a:cubicBezTo>
                    <a:pt x="394" y="5649"/>
                    <a:pt x="1787" y="5866"/>
                    <a:pt x="3060" y="5876"/>
                  </a:cubicBezTo>
                  <a:lnTo>
                    <a:pt x="3060" y="5876"/>
                  </a:lnTo>
                  <a:cubicBezTo>
                    <a:pt x="3362" y="5838"/>
                    <a:pt x="2565" y="12031"/>
                    <a:pt x="2876" y="12354"/>
                  </a:cubicBezTo>
                  <a:lnTo>
                    <a:pt x="2876" y="12354"/>
                  </a:lnTo>
                  <a:cubicBezTo>
                    <a:pt x="3445" y="12924"/>
                    <a:pt x="10683" y="12582"/>
                    <a:pt x="11925" y="11343"/>
                  </a:cubicBezTo>
                  <a:lnTo>
                    <a:pt x="11925" y="11343"/>
                  </a:lnTo>
                  <a:cubicBezTo>
                    <a:pt x="12363" y="10234"/>
                    <a:pt x="10888" y="781"/>
                    <a:pt x="9187" y="59"/>
                  </a:cubicBezTo>
                  <a:lnTo>
                    <a:pt x="9187" y="59"/>
                  </a:lnTo>
                  <a:cubicBezTo>
                    <a:pt x="9093" y="19"/>
                    <a:pt x="8992" y="1"/>
                    <a:pt x="8879" y="1"/>
                  </a:cubicBezTo>
                  <a:lnTo>
                    <a:pt x="8879" y="1"/>
                  </a:lnTo>
                  <a:cubicBezTo>
                    <a:pt x="7939" y="1"/>
                    <a:pt x="6153" y="1278"/>
                    <a:pt x="289" y="19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1495675" y="4906100"/>
              <a:ext cx="78700" cy="70650"/>
            </a:xfrm>
            <a:custGeom>
              <a:avLst/>
              <a:gdLst/>
              <a:ahLst/>
              <a:cxnLst/>
              <a:rect l="l" t="t" r="r" b="b"/>
              <a:pathLst>
                <a:path w="3148" h="2826" extrusionOk="0">
                  <a:moveTo>
                    <a:pt x="804" y="0"/>
                  </a:moveTo>
                  <a:cubicBezTo>
                    <a:pt x="485" y="881"/>
                    <a:pt x="1" y="1549"/>
                    <a:pt x="1" y="1549"/>
                  </a:cubicBezTo>
                  <a:cubicBezTo>
                    <a:pt x="69" y="2815"/>
                    <a:pt x="2123" y="2826"/>
                    <a:pt x="2123" y="2826"/>
                  </a:cubicBezTo>
                  <a:cubicBezTo>
                    <a:pt x="2427" y="2376"/>
                    <a:pt x="3147" y="921"/>
                    <a:pt x="3147" y="921"/>
                  </a:cubicBezTo>
                  <a:lnTo>
                    <a:pt x="8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1468775" y="4942100"/>
              <a:ext cx="134000" cy="111250"/>
            </a:xfrm>
            <a:custGeom>
              <a:avLst/>
              <a:gdLst/>
              <a:ahLst/>
              <a:cxnLst/>
              <a:rect l="l" t="t" r="r" b="b"/>
              <a:pathLst>
                <a:path w="5360" h="4450" extrusionOk="0">
                  <a:moveTo>
                    <a:pt x="1087" y="2"/>
                  </a:moveTo>
                  <a:cubicBezTo>
                    <a:pt x="877" y="18"/>
                    <a:pt x="98" y="1167"/>
                    <a:pt x="57" y="1589"/>
                  </a:cubicBezTo>
                  <a:lnTo>
                    <a:pt x="57" y="1589"/>
                  </a:lnTo>
                  <a:cubicBezTo>
                    <a:pt x="0" y="2154"/>
                    <a:pt x="4896" y="4450"/>
                    <a:pt x="5111" y="4149"/>
                  </a:cubicBezTo>
                  <a:lnTo>
                    <a:pt x="5111" y="4149"/>
                  </a:lnTo>
                  <a:cubicBezTo>
                    <a:pt x="5359" y="3801"/>
                    <a:pt x="3644" y="1110"/>
                    <a:pt x="3371" y="1048"/>
                  </a:cubicBezTo>
                  <a:lnTo>
                    <a:pt x="3371" y="1048"/>
                  </a:lnTo>
                  <a:cubicBezTo>
                    <a:pt x="3244" y="1021"/>
                    <a:pt x="2404" y="980"/>
                    <a:pt x="1907" y="757"/>
                  </a:cubicBezTo>
                  <a:lnTo>
                    <a:pt x="1907" y="757"/>
                  </a:lnTo>
                  <a:cubicBezTo>
                    <a:pt x="1231" y="452"/>
                    <a:pt x="1267" y="1"/>
                    <a:pt x="1095" y="1"/>
                  </a:cubicBezTo>
                  <a:lnTo>
                    <a:pt x="1095" y="1"/>
                  </a:lnTo>
                  <a:cubicBezTo>
                    <a:pt x="1092" y="1"/>
                    <a:pt x="1090" y="1"/>
                    <a:pt x="1087" y="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1"/>
            <p:cNvSpPr/>
            <p:nvPr/>
          </p:nvSpPr>
          <p:spPr>
            <a:xfrm>
              <a:off x="1138900" y="4643050"/>
              <a:ext cx="72750" cy="72375"/>
            </a:xfrm>
            <a:custGeom>
              <a:avLst/>
              <a:gdLst/>
              <a:ahLst/>
              <a:cxnLst/>
              <a:rect l="l" t="t" r="r" b="b"/>
              <a:pathLst>
                <a:path w="2910" h="2895" extrusionOk="0">
                  <a:moveTo>
                    <a:pt x="1211" y="0"/>
                  </a:moveTo>
                  <a:cubicBezTo>
                    <a:pt x="1" y="380"/>
                    <a:pt x="496" y="2373"/>
                    <a:pt x="496" y="2373"/>
                  </a:cubicBezTo>
                  <a:cubicBezTo>
                    <a:pt x="1008" y="2556"/>
                    <a:pt x="2595" y="2895"/>
                    <a:pt x="2595" y="2895"/>
                  </a:cubicBezTo>
                  <a:lnTo>
                    <a:pt x="2909" y="397"/>
                  </a:lnTo>
                  <a:cubicBezTo>
                    <a:pt x="1978" y="305"/>
                    <a:pt x="1211" y="0"/>
                    <a:pt x="12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1"/>
            <p:cNvSpPr/>
            <p:nvPr/>
          </p:nvSpPr>
          <p:spPr>
            <a:xfrm>
              <a:off x="1087525" y="4627325"/>
              <a:ext cx="85800" cy="142275"/>
            </a:xfrm>
            <a:custGeom>
              <a:avLst/>
              <a:gdLst/>
              <a:ahLst/>
              <a:cxnLst/>
              <a:rect l="l" t="t" r="r" b="b"/>
              <a:pathLst>
                <a:path w="3432" h="5691" extrusionOk="0">
                  <a:moveTo>
                    <a:pt x="1580" y="6"/>
                  </a:moveTo>
                  <a:cubicBezTo>
                    <a:pt x="1018" y="91"/>
                    <a:pt x="0" y="5401"/>
                    <a:pt x="344" y="5535"/>
                  </a:cubicBezTo>
                  <a:lnTo>
                    <a:pt x="344" y="5535"/>
                  </a:lnTo>
                  <a:cubicBezTo>
                    <a:pt x="742" y="5691"/>
                    <a:pt x="2929" y="3365"/>
                    <a:pt x="2921" y="3085"/>
                  </a:cubicBezTo>
                  <a:lnTo>
                    <a:pt x="2921" y="3085"/>
                  </a:lnTo>
                  <a:cubicBezTo>
                    <a:pt x="2916" y="2954"/>
                    <a:pt x="2749" y="2131"/>
                    <a:pt x="2843" y="1594"/>
                  </a:cubicBezTo>
                  <a:lnTo>
                    <a:pt x="2843" y="1594"/>
                  </a:lnTo>
                  <a:cubicBezTo>
                    <a:pt x="2972" y="852"/>
                    <a:pt x="3432" y="786"/>
                    <a:pt x="3372" y="613"/>
                  </a:cubicBezTo>
                  <a:lnTo>
                    <a:pt x="3372" y="613"/>
                  </a:lnTo>
                  <a:cubicBezTo>
                    <a:pt x="3308" y="426"/>
                    <a:pt x="2156" y="0"/>
                    <a:pt x="1668" y="0"/>
                  </a:cubicBezTo>
                  <a:lnTo>
                    <a:pt x="1668" y="0"/>
                  </a:lnTo>
                  <a:cubicBezTo>
                    <a:pt x="1635" y="0"/>
                    <a:pt x="1605" y="2"/>
                    <a:pt x="1580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1169100" y="4451200"/>
              <a:ext cx="603450" cy="498750"/>
            </a:xfrm>
            <a:custGeom>
              <a:avLst/>
              <a:gdLst/>
              <a:ahLst/>
              <a:cxnLst/>
              <a:rect l="l" t="t" r="r" b="b"/>
              <a:pathLst>
                <a:path w="24138" h="19950" extrusionOk="0">
                  <a:moveTo>
                    <a:pt x="7119" y="7794"/>
                  </a:moveTo>
                  <a:cubicBezTo>
                    <a:pt x="6497" y="8250"/>
                    <a:pt x="993" y="7859"/>
                    <a:pt x="993" y="7859"/>
                  </a:cubicBezTo>
                  <a:lnTo>
                    <a:pt x="993" y="7859"/>
                  </a:lnTo>
                  <a:cubicBezTo>
                    <a:pt x="0" y="9431"/>
                    <a:pt x="249" y="10880"/>
                    <a:pt x="249" y="10880"/>
                  </a:cubicBezTo>
                  <a:lnTo>
                    <a:pt x="249" y="10880"/>
                  </a:lnTo>
                  <a:cubicBezTo>
                    <a:pt x="692" y="11253"/>
                    <a:pt x="6949" y="13245"/>
                    <a:pt x="10074" y="11755"/>
                  </a:cubicBezTo>
                  <a:lnTo>
                    <a:pt x="10074" y="11755"/>
                  </a:lnTo>
                  <a:cubicBezTo>
                    <a:pt x="13631" y="10058"/>
                    <a:pt x="13719" y="5524"/>
                    <a:pt x="13719" y="5524"/>
                  </a:cubicBezTo>
                  <a:lnTo>
                    <a:pt x="13719" y="5524"/>
                  </a:lnTo>
                  <a:cubicBezTo>
                    <a:pt x="17156" y="10683"/>
                    <a:pt x="13451" y="18808"/>
                    <a:pt x="13451" y="18808"/>
                  </a:cubicBezTo>
                  <a:lnTo>
                    <a:pt x="13451" y="18808"/>
                  </a:lnTo>
                  <a:cubicBezTo>
                    <a:pt x="14443" y="19638"/>
                    <a:pt x="16679" y="19950"/>
                    <a:pt x="16679" y="19950"/>
                  </a:cubicBezTo>
                  <a:lnTo>
                    <a:pt x="16679" y="19950"/>
                  </a:lnTo>
                  <a:cubicBezTo>
                    <a:pt x="24138" y="10225"/>
                    <a:pt x="18230" y="1306"/>
                    <a:pt x="18230" y="1306"/>
                  </a:cubicBezTo>
                  <a:lnTo>
                    <a:pt x="18230" y="1306"/>
                  </a:lnTo>
                  <a:lnTo>
                    <a:pt x="8938" y="1"/>
                  </a:lnTo>
                  <a:cubicBezTo>
                    <a:pt x="6555" y="2458"/>
                    <a:pt x="7976" y="7168"/>
                    <a:pt x="7119" y="7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1207725" y="4209700"/>
              <a:ext cx="192450" cy="245225"/>
            </a:xfrm>
            <a:custGeom>
              <a:avLst/>
              <a:gdLst/>
              <a:ahLst/>
              <a:cxnLst/>
              <a:rect l="l" t="t" r="r" b="b"/>
              <a:pathLst>
                <a:path w="7698" h="9809" extrusionOk="0">
                  <a:moveTo>
                    <a:pt x="6458" y="1"/>
                  </a:moveTo>
                  <a:cubicBezTo>
                    <a:pt x="6458" y="1"/>
                    <a:pt x="3734" y="1269"/>
                    <a:pt x="1456" y="5616"/>
                  </a:cubicBezTo>
                  <a:cubicBezTo>
                    <a:pt x="690" y="7077"/>
                    <a:pt x="0" y="9013"/>
                    <a:pt x="88" y="9100"/>
                  </a:cubicBezTo>
                  <a:cubicBezTo>
                    <a:pt x="99" y="9112"/>
                    <a:pt x="112" y="9118"/>
                    <a:pt x="125" y="9118"/>
                  </a:cubicBezTo>
                  <a:cubicBezTo>
                    <a:pt x="261" y="9118"/>
                    <a:pt x="481" y="8561"/>
                    <a:pt x="481" y="8561"/>
                  </a:cubicBezTo>
                  <a:lnTo>
                    <a:pt x="481" y="8561"/>
                  </a:lnTo>
                  <a:cubicBezTo>
                    <a:pt x="480" y="8561"/>
                    <a:pt x="108" y="9617"/>
                    <a:pt x="266" y="9693"/>
                  </a:cubicBezTo>
                  <a:cubicBezTo>
                    <a:pt x="272" y="9696"/>
                    <a:pt x="279" y="9697"/>
                    <a:pt x="286" y="9697"/>
                  </a:cubicBezTo>
                  <a:cubicBezTo>
                    <a:pt x="453" y="9697"/>
                    <a:pt x="813" y="8846"/>
                    <a:pt x="813" y="8846"/>
                  </a:cubicBezTo>
                  <a:lnTo>
                    <a:pt x="813" y="8846"/>
                  </a:lnTo>
                  <a:cubicBezTo>
                    <a:pt x="813" y="8846"/>
                    <a:pt x="510" y="9765"/>
                    <a:pt x="644" y="9807"/>
                  </a:cubicBezTo>
                  <a:cubicBezTo>
                    <a:pt x="647" y="9808"/>
                    <a:pt x="651" y="9809"/>
                    <a:pt x="654" y="9809"/>
                  </a:cubicBezTo>
                  <a:cubicBezTo>
                    <a:pt x="798" y="9809"/>
                    <a:pt x="1193" y="9029"/>
                    <a:pt x="1193" y="9029"/>
                  </a:cubicBezTo>
                  <a:lnTo>
                    <a:pt x="1193" y="9029"/>
                  </a:lnTo>
                  <a:cubicBezTo>
                    <a:pt x="1193" y="9029"/>
                    <a:pt x="957" y="9716"/>
                    <a:pt x="1071" y="9768"/>
                  </a:cubicBezTo>
                  <a:cubicBezTo>
                    <a:pt x="1076" y="9771"/>
                    <a:pt x="1081" y="9772"/>
                    <a:pt x="1086" y="9772"/>
                  </a:cubicBezTo>
                  <a:cubicBezTo>
                    <a:pt x="1261" y="9772"/>
                    <a:pt x="1637" y="8655"/>
                    <a:pt x="1739" y="8632"/>
                  </a:cubicBezTo>
                  <a:cubicBezTo>
                    <a:pt x="1739" y="8632"/>
                    <a:pt x="1779" y="9092"/>
                    <a:pt x="1902" y="9092"/>
                  </a:cubicBezTo>
                  <a:cubicBezTo>
                    <a:pt x="1905" y="9092"/>
                    <a:pt x="1908" y="9092"/>
                    <a:pt x="1911" y="9091"/>
                  </a:cubicBezTo>
                  <a:cubicBezTo>
                    <a:pt x="2035" y="9071"/>
                    <a:pt x="2143" y="8106"/>
                    <a:pt x="3656" y="6280"/>
                  </a:cubicBezTo>
                  <a:cubicBezTo>
                    <a:pt x="5601" y="3931"/>
                    <a:pt x="7698" y="3189"/>
                    <a:pt x="7698" y="3189"/>
                  </a:cubicBezTo>
                  <a:lnTo>
                    <a:pt x="64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1635700" y="4183350"/>
              <a:ext cx="276025" cy="121275"/>
            </a:xfrm>
            <a:custGeom>
              <a:avLst/>
              <a:gdLst/>
              <a:ahLst/>
              <a:cxnLst/>
              <a:rect l="l" t="t" r="r" b="b"/>
              <a:pathLst>
                <a:path w="11041" h="4851" extrusionOk="0">
                  <a:moveTo>
                    <a:pt x="10303" y="0"/>
                  </a:moveTo>
                  <a:cubicBezTo>
                    <a:pt x="10078" y="0"/>
                    <a:pt x="9286" y="543"/>
                    <a:pt x="9155" y="543"/>
                  </a:cubicBezTo>
                  <a:cubicBezTo>
                    <a:pt x="9151" y="543"/>
                    <a:pt x="9148" y="543"/>
                    <a:pt x="9145" y="542"/>
                  </a:cubicBezTo>
                  <a:cubicBezTo>
                    <a:pt x="9145" y="542"/>
                    <a:pt x="9396" y="129"/>
                    <a:pt x="9278" y="70"/>
                  </a:cubicBezTo>
                  <a:cubicBezTo>
                    <a:pt x="9273" y="67"/>
                    <a:pt x="9268" y="66"/>
                    <a:pt x="9261" y="66"/>
                  </a:cubicBezTo>
                  <a:cubicBezTo>
                    <a:pt x="9106" y="66"/>
                    <a:pt x="8391" y="678"/>
                    <a:pt x="6187" y="1227"/>
                  </a:cubicBezTo>
                  <a:cubicBezTo>
                    <a:pt x="4872" y="1554"/>
                    <a:pt x="3681" y="1645"/>
                    <a:pt x="2763" y="1645"/>
                  </a:cubicBezTo>
                  <a:cubicBezTo>
                    <a:pt x="1615" y="1645"/>
                    <a:pt x="894" y="1503"/>
                    <a:pt x="894" y="1503"/>
                  </a:cubicBezTo>
                  <a:lnTo>
                    <a:pt x="1" y="4805"/>
                  </a:lnTo>
                  <a:cubicBezTo>
                    <a:pt x="1" y="4805"/>
                    <a:pt x="303" y="4851"/>
                    <a:pt x="851" y="4851"/>
                  </a:cubicBezTo>
                  <a:cubicBezTo>
                    <a:pt x="2078" y="4851"/>
                    <a:pt x="4533" y="4621"/>
                    <a:pt x="7583" y="3136"/>
                  </a:cubicBezTo>
                  <a:cubicBezTo>
                    <a:pt x="9067" y="2415"/>
                    <a:pt x="10770" y="1266"/>
                    <a:pt x="10752" y="1143"/>
                  </a:cubicBezTo>
                  <a:cubicBezTo>
                    <a:pt x="10747" y="1108"/>
                    <a:pt x="10721" y="1094"/>
                    <a:pt x="10681" y="1094"/>
                  </a:cubicBezTo>
                  <a:cubicBezTo>
                    <a:pt x="10515" y="1094"/>
                    <a:pt x="10115" y="1345"/>
                    <a:pt x="10115" y="1345"/>
                  </a:cubicBezTo>
                  <a:cubicBezTo>
                    <a:pt x="10115" y="1345"/>
                    <a:pt x="11041" y="715"/>
                    <a:pt x="10960" y="561"/>
                  </a:cubicBezTo>
                  <a:cubicBezTo>
                    <a:pt x="10949" y="541"/>
                    <a:pt x="10925" y="532"/>
                    <a:pt x="10891" y="532"/>
                  </a:cubicBezTo>
                  <a:cubicBezTo>
                    <a:pt x="10666" y="532"/>
                    <a:pt x="10017" y="918"/>
                    <a:pt x="10017" y="918"/>
                  </a:cubicBezTo>
                  <a:cubicBezTo>
                    <a:pt x="10017" y="918"/>
                    <a:pt x="10806" y="357"/>
                    <a:pt x="10724" y="244"/>
                  </a:cubicBezTo>
                  <a:cubicBezTo>
                    <a:pt x="10714" y="231"/>
                    <a:pt x="10693" y="225"/>
                    <a:pt x="10665" y="225"/>
                  </a:cubicBezTo>
                  <a:cubicBezTo>
                    <a:pt x="10455" y="225"/>
                    <a:pt x="9819" y="546"/>
                    <a:pt x="9819" y="546"/>
                  </a:cubicBezTo>
                  <a:cubicBezTo>
                    <a:pt x="9819" y="546"/>
                    <a:pt x="10417" y="132"/>
                    <a:pt x="10356" y="23"/>
                  </a:cubicBezTo>
                  <a:cubicBezTo>
                    <a:pt x="10347" y="7"/>
                    <a:pt x="10329" y="0"/>
                    <a:pt x="10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1355700" y="4188400"/>
              <a:ext cx="352150" cy="318250"/>
            </a:xfrm>
            <a:custGeom>
              <a:avLst/>
              <a:gdLst/>
              <a:ahLst/>
              <a:cxnLst/>
              <a:rect l="l" t="t" r="r" b="b"/>
              <a:pathLst>
                <a:path w="14086" h="12730" extrusionOk="0">
                  <a:moveTo>
                    <a:pt x="3038" y="69"/>
                  </a:moveTo>
                  <a:cubicBezTo>
                    <a:pt x="1653" y="198"/>
                    <a:pt x="1" y="968"/>
                    <a:pt x="1" y="968"/>
                  </a:cubicBezTo>
                  <a:lnTo>
                    <a:pt x="1" y="968"/>
                  </a:lnTo>
                  <a:cubicBezTo>
                    <a:pt x="508" y="2650"/>
                    <a:pt x="1230" y="3828"/>
                    <a:pt x="1586" y="4387"/>
                  </a:cubicBezTo>
                  <a:lnTo>
                    <a:pt x="1586" y="4387"/>
                  </a:lnTo>
                  <a:cubicBezTo>
                    <a:pt x="1891" y="4262"/>
                    <a:pt x="2235" y="4139"/>
                    <a:pt x="2577" y="4028"/>
                  </a:cubicBezTo>
                  <a:lnTo>
                    <a:pt x="2577" y="4028"/>
                  </a:lnTo>
                  <a:cubicBezTo>
                    <a:pt x="2577" y="4028"/>
                    <a:pt x="2505" y="7342"/>
                    <a:pt x="1194" y="10603"/>
                  </a:cubicBezTo>
                  <a:lnTo>
                    <a:pt x="1194" y="10603"/>
                  </a:lnTo>
                  <a:cubicBezTo>
                    <a:pt x="4714" y="12730"/>
                    <a:pt x="10238" y="12586"/>
                    <a:pt x="10890" y="12021"/>
                  </a:cubicBezTo>
                  <a:lnTo>
                    <a:pt x="10890" y="12021"/>
                  </a:lnTo>
                  <a:cubicBezTo>
                    <a:pt x="11308" y="8477"/>
                    <a:pt x="11155" y="5064"/>
                    <a:pt x="11155" y="5064"/>
                  </a:cubicBezTo>
                  <a:lnTo>
                    <a:pt x="11155" y="5064"/>
                  </a:lnTo>
                  <a:cubicBezTo>
                    <a:pt x="11999" y="5036"/>
                    <a:pt x="12831" y="4927"/>
                    <a:pt x="13630" y="4767"/>
                  </a:cubicBezTo>
                  <a:lnTo>
                    <a:pt x="13630" y="4767"/>
                  </a:lnTo>
                  <a:cubicBezTo>
                    <a:pt x="14086" y="3068"/>
                    <a:pt x="13578" y="968"/>
                    <a:pt x="13578" y="968"/>
                  </a:cubicBezTo>
                  <a:lnTo>
                    <a:pt x="13578" y="968"/>
                  </a:lnTo>
                  <a:cubicBezTo>
                    <a:pt x="13578" y="968"/>
                    <a:pt x="12389" y="984"/>
                    <a:pt x="11301" y="853"/>
                  </a:cubicBezTo>
                  <a:lnTo>
                    <a:pt x="11301" y="853"/>
                  </a:lnTo>
                  <a:cubicBezTo>
                    <a:pt x="7653" y="410"/>
                    <a:pt x="6296" y="0"/>
                    <a:pt x="4434" y="0"/>
                  </a:cubicBezTo>
                  <a:lnTo>
                    <a:pt x="4434" y="0"/>
                  </a:lnTo>
                  <a:cubicBezTo>
                    <a:pt x="4006" y="0"/>
                    <a:pt x="3552" y="22"/>
                    <a:pt x="3038" y="6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1516300" y="4101400"/>
              <a:ext cx="101650" cy="129400"/>
            </a:xfrm>
            <a:custGeom>
              <a:avLst/>
              <a:gdLst/>
              <a:ahLst/>
              <a:cxnLst/>
              <a:rect l="l" t="t" r="r" b="b"/>
              <a:pathLst>
                <a:path w="4066" h="5176" extrusionOk="0">
                  <a:moveTo>
                    <a:pt x="2764" y="1"/>
                  </a:moveTo>
                  <a:cubicBezTo>
                    <a:pt x="2265" y="1"/>
                    <a:pt x="1667" y="97"/>
                    <a:pt x="1213" y="467"/>
                  </a:cubicBezTo>
                  <a:cubicBezTo>
                    <a:pt x="268" y="1237"/>
                    <a:pt x="618" y="2705"/>
                    <a:pt x="618" y="2705"/>
                  </a:cubicBezTo>
                  <a:cubicBezTo>
                    <a:pt x="618" y="2705"/>
                    <a:pt x="197" y="3539"/>
                    <a:pt x="1" y="4067"/>
                  </a:cubicBezTo>
                  <a:cubicBezTo>
                    <a:pt x="1" y="4067"/>
                    <a:pt x="496" y="5176"/>
                    <a:pt x="1319" y="5176"/>
                  </a:cubicBezTo>
                  <a:cubicBezTo>
                    <a:pt x="1667" y="5176"/>
                    <a:pt x="2074" y="4977"/>
                    <a:pt x="2527" y="4411"/>
                  </a:cubicBezTo>
                  <a:lnTo>
                    <a:pt x="2609" y="3128"/>
                  </a:lnTo>
                  <a:cubicBezTo>
                    <a:pt x="2880" y="3098"/>
                    <a:pt x="3271" y="3069"/>
                    <a:pt x="3513" y="2870"/>
                  </a:cubicBezTo>
                  <a:cubicBezTo>
                    <a:pt x="3773" y="2654"/>
                    <a:pt x="3824" y="1645"/>
                    <a:pt x="3824" y="1645"/>
                  </a:cubicBezTo>
                  <a:cubicBezTo>
                    <a:pt x="3824" y="1645"/>
                    <a:pt x="4043" y="1439"/>
                    <a:pt x="4054" y="1355"/>
                  </a:cubicBezTo>
                  <a:cubicBezTo>
                    <a:pt x="4066" y="1274"/>
                    <a:pt x="3795" y="1161"/>
                    <a:pt x="3795" y="1161"/>
                  </a:cubicBezTo>
                  <a:cubicBezTo>
                    <a:pt x="3795" y="723"/>
                    <a:pt x="3730" y="114"/>
                    <a:pt x="3730" y="114"/>
                  </a:cubicBezTo>
                  <a:cubicBezTo>
                    <a:pt x="3730" y="114"/>
                    <a:pt x="3305" y="1"/>
                    <a:pt x="27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1347900" y="4056400"/>
              <a:ext cx="178200" cy="101850"/>
            </a:xfrm>
            <a:custGeom>
              <a:avLst/>
              <a:gdLst/>
              <a:ahLst/>
              <a:cxnLst/>
              <a:rect l="l" t="t" r="r" b="b"/>
              <a:pathLst>
                <a:path w="7128" h="4074" extrusionOk="0">
                  <a:moveTo>
                    <a:pt x="4514" y="520"/>
                  </a:moveTo>
                  <a:cubicBezTo>
                    <a:pt x="4253" y="847"/>
                    <a:pt x="4026" y="1172"/>
                    <a:pt x="3417" y="987"/>
                  </a:cubicBezTo>
                  <a:lnTo>
                    <a:pt x="3417" y="987"/>
                  </a:lnTo>
                  <a:cubicBezTo>
                    <a:pt x="2249" y="632"/>
                    <a:pt x="149" y="419"/>
                    <a:pt x="76" y="1705"/>
                  </a:cubicBezTo>
                  <a:lnTo>
                    <a:pt x="76" y="1705"/>
                  </a:lnTo>
                  <a:cubicBezTo>
                    <a:pt x="1" y="2992"/>
                    <a:pt x="1931" y="4073"/>
                    <a:pt x="3639" y="3391"/>
                  </a:cubicBezTo>
                  <a:lnTo>
                    <a:pt x="3639" y="3391"/>
                  </a:lnTo>
                  <a:cubicBezTo>
                    <a:pt x="4970" y="2859"/>
                    <a:pt x="5295" y="1335"/>
                    <a:pt x="6819" y="2164"/>
                  </a:cubicBezTo>
                  <a:lnTo>
                    <a:pt x="6819" y="2164"/>
                  </a:lnTo>
                  <a:cubicBezTo>
                    <a:pt x="6819" y="2164"/>
                    <a:pt x="7127" y="2017"/>
                    <a:pt x="7070" y="1705"/>
                  </a:cubicBezTo>
                  <a:lnTo>
                    <a:pt x="7070" y="1705"/>
                  </a:lnTo>
                  <a:cubicBezTo>
                    <a:pt x="7070" y="1705"/>
                    <a:pt x="6952" y="226"/>
                    <a:pt x="5650" y="20"/>
                  </a:cubicBezTo>
                  <a:lnTo>
                    <a:pt x="5650" y="20"/>
                  </a:lnTo>
                  <a:cubicBezTo>
                    <a:pt x="5567" y="6"/>
                    <a:pt x="5491" y="0"/>
                    <a:pt x="5419" y="0"/>
                  </a:cubicBezTo>
                  <a:lnTo>
                    <a:pt x="5419" y="0"/>
                  </a:lnTo>
                  <a:cubicBezTo>
                    <a:pt x="4954" y="0"/>
                    <a:pt x="4724" y="260"/>
                    <a:pt x="4514" y="5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1495150" y="4073450"/>
              <a:ext cx="116900" cy="110375"/>
            </a:xfrm>
            <a:custGeom>
              <a:avLst/>
              <a:gdLst/>
              <a:ahLst/>
              <a:cxnLst/>
              <a:rect l="l" t="t" r="r" b="b"/>
              <a:pathLst>
                <a:path w="4676" h="4415" extrusionOk="0">
                  <a:moveTo>
                    <a:pt x="2653" y="0"/>
                  </a:moveTo>
                  <a:cubicBezTo>
                    <a:pt x="1653" y="13"/>
                    <a:pt x="680" y="470"/>
                    <a:pt x="288" y="1751"/>
                  </a:cubicBezTo>
                  <a:lnTo>
                    <a:pt x="288" y="1751"/>
                  </a:lnTo>
                  <a:cubicBezTo>
                    <a:pt x="0" y="2694"/>
                    <a:pt x="541" y="4414"/>
                    <a:pt x="1503" y="4246"/>
                  </a:cubicBezTo>
                  <a:lnTo>
                    <a:pt x="1503" y="4246"/>
                  </a:lnTo>
                  <a:cubicBezTo>
                    <a:pt x="2360" y="4097"/>
                    <a:pt x="2365" y="2912"/>
                    <a:pt x="2365" y="2912"/>
                  </a:cubicBezTo>
                  <a:lnTo>
                    <a:pt x="2365" y="2912"/>
                  </a:lnTo>
                  <a:cubicBezTo>
                    <a:pt x="2365" y="2912"/>
                    <a:pt x="2045" y="2574"/>
                    <a:pt x="2188" y="2268"/>
                  </a:cubicBezTo>
                  <a:lnTo>
                    <a:pt x="2188" y="2268"/>
                  </a:lnTo>
                  <a:cubicBezTo>
                    <a:pt x="2373" y="1868"/>
                    <a:pt x="2690" y="2095"/>
                    <a:pt x="2690" y="2095"/>
                  </a:cubicBezTo>
                  <a:lnTo>
                    <a:pt x="2690" y="2095"/>
                  </a:lnTo>
                  <a:cubicBezTo>
                    <a:pt x="2690" y="2095"/>
                    <a:pt x="2672" y="2602"/>
                    <a:pt x="3108" y="2501"/>
                  </a:cubicBezTo>
                  <a:lnTo>
                    <a:pt x="3108" y="2501"/>
                  </a:lnTo>
                  <a:cubicBezTo>
                    <a:pt x="4018" y="2287"/>
                    <a:pt x="4676" y="1462"/>
                    <a:pt x="4637" y="1091"/>
                  </a:cubicBezTo>
                  <a:lnTo>
                    <a:pt x="4637" y="1091"/>
                  </a:lnTo>
                  <a:cubicBezTo>
                    <a:pt x="4574" y="505"/>
                    <a:pt x="3888" y="0"/>
                    <a:pt x="2704" y="0"/>
                  </a:cubicBezTo>
                  <a:lnTo>
                    <a:pt x="2704" y="0"/>
                  </a:lnTo>
                  <a:cubicBezTo>
                    <a:pt x="2687" y="0"/>
                    <a:pt x="2670" y="0"/>
                    <a:pt x="26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1848575" y="4007425"/>
              <a:ext cx="235500" cy="297075"/>
            </a:xfrm>
            <a:custGeom>
              <a:avLst/>
              <a:gdLst/>
              <a:ahLst/>
              <a:cxnLst/>
              <a:rect l="l" t="t" r="r" b="b"/>
              <a:pathLst>
                <a:path w="9420" h="11883" extrusionOk="0">
                  <a:moveTo>
                    <a:pt x="3362" y="55"/>
                  </a:moveTo>
                  <a:cubicBezTo>
                    <a:pt x="2722" y="236"/>
                    <a:pt x="2290" y="861"/>
                    <a:pt x="2346" y="1525"/>
                  </a:cubicBezTo>
                  <a:lnTo>
                    <a:pt x="2346" y="1525"/>
                  </a:lnTo>
                  <a:cubicBezTo>
                    <a:pt x="2378" y="1906"/>
                    <a:pt x="2555" y="2232"/>
                    <a:pt x="2814" y="2462"/>
                  </a:cubicBezTo>
                  <a:lnTo>
                    <a:pt x="2814" y="2462"/>
                  </a:lnTo>
                  <a:cubicBezTo>
                    <a:pt x="3055" y="2675"/>
                    <a:pt x="3237" y="2948"/>
                    <a:pt x="3322" y="3255"/>
                  </a:cubicBezTo>
                  <a:lnTo>
                    <a:pt x="3322" y="3255"/>
                  </a:lnTo>
                  <a:lnTo>
                    <a:pt x="3322" y="3255"/>
                  </a:lnTo>
                  <a:lnTo>
                    <a:pt x="1" y="3808"/>
                  </a:lnTo>
                  <a:lnTo>
                    <a:pt x="1345" y="11883"/>
                  </a:lnTo>
                  <a:lnTo>
                    <a:pt x="9420" y="10538"/>
                  </a:lnTo>
                  <a:lnTo>
                    <a:pt x="8867" y="7216"/>
                  </a:lnTo>
                  <a:cubicBezTo>
                    <a:pt x="8560" y="7303"/>
                    <a:pt x="8288" y="7483"/>
                    <a:pt x="8075" y="7724"/>
                  </a:cubicBezTo>
                  <a:lnTo>
                    <a:pt x="8075" y="7724"/>
                  </a:lnTo>
                  <a:cubicBezTo>
                    <a:pt x="7845" y="7984"/>
                    <a:pt x="7518" y="8160"/>
                    <a:pt x="7138" y="8192"/>
                  </a:cubicBezTo>
                  <a:lnTo>
                    <a:pt x="7138" y="8192"/>
                  </a:lnTo>
                  <a:cubicBezTo>
                    <a:pt x="6474" y="8249"/>
                    <a:pt x="5848" y="7818"/>
                    <a:pt x="5668" y="7176"/>
                  </a:cubicBezTo>
                  <a:lnTo>
                    <a:pt x="5668" y="7176"/>
                  </a:lnTo>
                  <a:cubicBezTo>
                    <a:pt x="5435" y="6354"/>
                    <a:pt x="5971" y="5534"/>
                    <a:pt x="6791" y="5397"/>
                  </a:cubicBezTo>
                  <a:lnTo>
                    <a:pt x="6791" y="5397"/>
                  </a:lnTo>
                  <a:cubicBezTo>
                    <a:pt x="7129" y="5341"/>
                    <a:pt x="7458" y="5411"/>
                    <a:pt x="7732" y="5571"/>
                  </a:cubicBezTo>
                  <a:lnTo>
                    <a:pt x="7732" y="5571"/>
                  </a:lnTo>
                  <a:cubicBezTo>
                    <a:pt x="8003" y="5730"/>
                    <a:pt x="8316" y="5796"/>
                    <a:pt x="8628" y="5781"/>
                  </a:cubicBezTo>
                  <a:lnTo>
                    <a:pt x="8628" y="5781"/>
                  </a:lnTo>
                  <a:lnTo>
                    <a:pt x="8076" y="2463"/>
                  </a:lnTo>
                  <a:lnTo>
                    <a:pt x="4758" y="3016"/>
                  </a:lnTo>
                  <a:cubicBezTo>
                    <a:pt x="4742" y="2703"/>
                    <a:pt x="4809" y="2390"/>
                    <a:pt x="4968" y="2119"/>
                  </a:cubicBezTo>
                  <a:lnTo>
                    <a:pt x="4968" y="2119"/>
                  </a:lnTo>
                  <a:cubicBezTo>
                    <a:pt x="5128" y="1845"/>
                    <a:pt x="5198" y="1516"/>
                    <a:pt x="5141" y="1178"/>
                  </a:cubicBezTo>
                  <a:lnTo>
                    <a:pt x="5141" y="1178"/>
                  </a:lnTo>
                  <a:cubicBezTo>
                    <a:pt x="5026" y="489"/>
                    <a:pt x="4429" y="0"/>
                    <a:pt x="3753" y="0"/>
                  </a:cubicBezTo>
                  <a:lnTo>
                    <a:pt x="3753" y="0"/>
                  </a:lnTo>
                  <a:cubicBezTo>
                    <a:pt x="3625" y="0"/>
                    <a:pt x="3493" y="18"/>
                    <a:pt x="3362" y="5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1862600" y="4182450"/>
              <a:ext cx="11150" cy="14900"/>
            </a:xfrm>
            <a:custGeom>
              <a:avLst/>
              <a:gdLst/>
              <a:ahLst/>
              <a:cxnLst/>
              <a:rect l="l" t="t" r="r" b="b"/>
              <a:pathLst>
                <a:path w="446" h="596" extrusionOk="0">
                  <a:moveTo>
                    <a:pt x="337" y="0"/>
                  </a:moveTo>
                  <a:cubicBezTo>
                    <a:pt x="328" y="0"/>
                    <a:pt x="319" y="3"/>
                    <a:pt x="310" y="7"/>
                  </a:cubicBezTo>
                  <a:cubicBezTo>
                    <a:pt x="169" y="77"/>
                    <a:pt x="1" y="177"/>
                    <a:pt x="1" y="177"/>
                  </a:cubicBezTo>
                  <a:lnTo>
                    <a:pt x="47" y="595"/>
                  </a:lnTo>
                  <a:cubicBezTo>
                    <a:pt x="136" y="538"/>
                    <a:pt x="300" y="367"/>
                    <a:pt x="370" y="248"/>
                  </a:cubicBezTo>
                  <a:cubicBezTo>
                    <a:pt x="445" y="120"/>
                    <a:pt x="403" y="0"/>
                    <a:pt x="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31"/>
          <p:cNvGrpSpPr/>
          <p:nvPr/>
        </p:nvGrpSpPr>
        <p:grpSpPr>
          <a:xfrm>
            <a:off x="457200" y="1114714"/>
            <a:ext cx="2294747" cy="1450995"/>
            <a:chOff x="457200" y="1075300"/>
            <a:chExt cx="2294747" cy="1450995"/>
          </a:xfrm>
        </p:grpSpPr>
        <p:sp>
          <p:nvSpPr>
            <p:cNvPr id="1041" name="Google Shape;1041;p31"/>
            <p:cNvSpPr/>
            <p:nvPr/>
          </p:nvSpPr>
          <p:spPr>
            <a:xfrm>
              <a:off x="2280647" y="2054995"/>
              <a:ext cx="471300" cy="471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1"/>
            <p:cNvSpPr txBox="1"/>
            <p:nvPr/>
          </p:nvSpPr>
          <p:spPr>
            <a:xfrm>
              <a:off x="457200" y="1468692"/>
              <a:ext cx="1448100" cy="6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Bertanggung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jawab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dalam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sebuah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desain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3" name="Google Shape;1043;p31"/>
            <p:cNvSpPr txBox="1"/>
            <p:nvPr/>
          </p:nvSpPr>
          <p:spPr>
            <a:xfrm>
              <a:off x="457200" y="1075300"/>
              <a:ext cx="1448100" cy="437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JOBDESK</a:t>
              </a:r>
              <a:endParaRPr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cxnSp>
          <p:nvCxnSpPr>
            <p:cNvPr id="1044" name="Google Shape;1044;p31"/>
            <p:cNvCxnSpPr>
              <a:stCxn id="1043" idx="3"/>
              <a:endCxn id="1041" idx="0"/>
            </p:cNvCxnSpPr>
            <p:nvPr/>
          </p:nvCxnSpPr>
          <p:spPr>
            <a:xfrm>
              <a:off x="1905300" y="1294150"/>
              <a:ext cx="611100" cy="760800"/>
            </a:xfrm>
            <a:prstGeom prst="bentConnector2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45" name="Google Shape;1045;p31"/>
          <p:cNvGrpSpPr/>
          <p:nvPr/>
        </p:nvGrpSpPr>
        <p:grpSpPr>
          <a:xfrm>
            <a:off x="457200" y="3330095"/>
            <a:ext cx="2294747" cy="1406497"/>
            <a:chOff x="457200" y="3330095"/>
            <a:chExt cx="2294747" cy="1406497"/>
          </a:xfrm>
        </p:grpSpPr>
        <p:sp>
          <p:nvSpPr>
            <p:cNvPr id="1046" name="Google Shape;1046;p31"/>
            <p:cNvSpPr/>
            <p:nvPr/>
          </p:nvSpPr>
          <p:spPr>
            <a:xfrm>
              <a:off x="2280647" y="3330095"/>
              <a:ext cx="471300" cy="471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1"/>
            <p:cNvSpPr txBox="1"/>
            <p:nvPr/>
          </p:nvSpPr>
          <p:spPr>
            <a:xfrm>
              <a:off x="457200" y="4056192"/>
              <a:ext cx="1448100" cy="6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</a:t>
              </a: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embuat desain website menjadi user friendly dan lebih menarik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8" name="Google Shape;1048;p31"/>
            <p:cNvSpPr txBox="1"/>
            <p:nvPr/>
          </p:nvSpPr>
          <p:spPr>
            <a:xfrm>
              <a:off x="457200" y="3662800"/>
              <a:ext cx="1448100" cy="437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JOBDESK</a:t>
              </a:r>
              <a:endParaRPr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cxnSp>
          <p:nvCxnSpPr>
            <p:cNvPr id="1049" name="Google Shape;1049;p31"/>
            <p:cNvCxnSpPr>
              <a:stCxn id="1047" idx="3"/>
              <a:endCxn id="1046" idx="2"/>
            </p:cNvCxnSpPr>
            <p:nvPr/>
          </p:nvCxnSpPr>
          <p:spPr>
            <a:xfrm rot="10800000" flipH="1">
              <a:off x="1905300" y="3801492"/>
              <a:ext cx="611100" cy="594900"/>
            </a:xfrm>
            <a:prstGeom prst="bentConnector2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50" name="Google Shape;1050;p31"/>
          <p:cNvGrpSpPr/>
          <p:nvPr/>
        </p:nvGrpSpPr>
        <p:grpSpPr>
          <a:xfrm>
            <a:off x="457199" y="2369050"/>
            <a:ext cx="2294748" cy="1073792"/>
            <a:chOff x="457199" y="2369050"/>
            <a:chExt cx="2294748" cy="1073792"/>
          </a:xfrm>
        </p:grpSpPr>
        <p:sp>
          <p:nvSpPr>
            <p:cNvPr id="1051" name="Google Shape;1051;p31"/>
            <p:cNvSpPr/>
            <p:nvPr/>
          </p:nvSpPr>
          <p:spPr>
            <a:xfrm>
              <a:off x="2280647" y="2692545"/>
              <a:ext cx="471300" cy="471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1"/>
            <p:cNvSpPr txBox="1"/>
            <p:nvPr/>
          </p:nvSpPr>
          <p:spPr>
            <a:xfrm>
              <a:off x="457199" y="2762442"/>
              <a:ext cx="1603435" cy="6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Pembuatan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sebuah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desain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yang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akan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diterapkan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dalam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website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3" name="Google Shape;1053;p31"/>
            <p:cNvSpPr txBox="1"/>
            <p:nvPr/>
          </p:nvSpPr>
          <p:spPr>
            <a:xfrm>
              <a:off x="457200" y="2369050"/>
              <a:ext cx="1448100" cy="437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JOBDESK</a:t>
              </a:r>
              <a:endParaRPr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cxnSp>
          <p:nvCxnSpPr>
            <p:cNvPr id="1054" name="Google Shape;1054;p31"/>
            <p:cNvCxnSpPr>
              <a:stCxn id="1053" idx="3"/>
              <a:endCxn id="1051" idx="1"/>
            </p:cNvCxnSpPr>
            <p:nvPr/>
          </p:nvCxnSpPr>
          <p:spPr>
            <a:xfrm>
              <a:off x="1905300" y="2587900"/>
              <a:ext cx="375300" cy="340200"/>
            </a:xfrm>
            <a:prstGeom prst="bentConnector3">
              <a:avLst>
                <a:gd name="adj1" fmla="val 50006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" name="Google Shape;1055;p31"/>
            <p:cNvCxnSpPr>
              <a:cxnSpLocks/>
              <a:stCxn id="1052" idx="3"/>
              <a:endCxn id="1051" idx="1"/>
            </p:cNvCxnSpPr>
            <p:nvPr/>
          </p:nvCxnSpPr>
          <p:spPr>
            <a:xfrm flipV="1">
              <a:off x="2060634" y="2928195"/>
              <a:ext cx="220013" cy="17444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56" name="Google Shape;1056;p31"/>
          <p:cNvGrpSpPr/>
          <p:nvPr/>
        </p:nvGrpSpPr>
        <p:grpSpPr>
          <a:xfrm>
            <a:off x="6390197" y="2369050"/>
            <a:ext cx="2305903" cy="1073792"/>
            <a:chOff x="6390197" y="2369050"/>
            <a:chExt cx="2305903" cy="1073792"/>
          </a:xfrm>
        </p:grpSpPr>
        <p:sp>
          <p:nvSpPr>
            <p:cNvPr id="1057" name="Google Shape;1057;p31"/>
            <p:cNvSpPr txBox="1"/>
            <p:nvPr/>
          </p:nvSpPr>
          <p:spPr>
            <a:xfrm>
              <a:off x="7248000" y="2762442"/>
              <a:ext cx="1448100" cy="6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Memiliki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banyak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ide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kreatif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dalam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mengembangkan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desain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8" name="Google Shape;1058;p31"/>
            <p:cNvSpPr txBox="1"/>
            <p:nvPr/>
          </p:nvSpPr>
          <p:spPr>
            <a:xfrm>
              <a:off x="7248000" y="2369050"/>
              <a:ext cx="1448100" cy="4377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SKILLS</a:t>
              </a:r>
              <a:endParaRPr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6390197" y="2692545"/>
              <a:ext cx="471300" cy="471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60" name="Google Shape;1060;p31"/>
            <p:cNvCxnSpPr>
              <a:stCxn id="1058" idx="1"/>
              <a:endCxn id="1059" idx="3"/>
            </p:cNvCxnSpPr>
            <p:nvPr/>
          </p:nvCxnSpPr>
          <p:spPr>
            <a:xfrm flipH="1">
              <a:off x="6861600" y="2587900"/>
              <a:ext cx="386400" cy="340200"/>
            </a:xfrm>
            <a:prstGeom prst="bentConnector3">
              <a:avLst>
                <a:gd name="adj1" fmla="val 50013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1" name="Google Shape;1061;p31"/>
            <p:cNvCxnSpPr>
              <a:stCxn id="1057" idx="1"/>
              <a:endCxn id="1059" idx="3"/>
            </p:cNvCxnSpPr>
            <p:nvPr/>
          </p:nvCxnSpPr>
          <p:spPr>
            <a:xfrm rot="10800000">
              <a:off x="6861600" y="2928342"/>
              <a:ext cx="386400" cy="174300"/>
            </a:xfrm>
            <a:prstGeom prst="bentConnector3">
              <a:avLst>
                <a:gd name="adj1" fmla="val 50013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2" name="Google Shape;1062;p31"/>
          <p:cNvGrpSpPr/>
          <p:nvPr/>
        </p:nvGrpSpPr>
        <p:grpSpPr>
          <a:xfrm>
            <a:off x="6390197" y="1075300"/>
            <a:ext cx="2305903" cy="1450995"/>
            <a:chOff x="6390197" y="1075300"/>
            <a:chExt cx="2305903" cy="1450995"/>
          </a:xfrm>
        </p:grpSpPr>
        <p:sp>
          <p:nvSpPr>
            <p:cNvPr id="1063" name="Google Shape;1063;p31"/>
            <p:cNvSpPr txBox="1"/>
            <p:nvPr/>
          </p:nvSpPr>
          <p:spPr>
            <a:xfrm>
              <a:off x="7248000" y="1468692"/>
              <a:ext cx="1448100" cy="6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Kemampuan dalam aplikasi desain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4" name="Google Shape;1064;p31"/>
            <p:cNvSpPr txBox="1"/>
            <p:nvPr/>
          </p:nvSpPr>
          <p:spPr>
            <a:xfrm>
              <a:off x="7248000" y="1075300"/>
              <a:ext cx="1448100" cy="4377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SKILLS</a:t>
              </a:r>
              <a:endParaRPr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6390197" y="2054995"/>
              <a:ext cx="471300" cy="471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66" name="Google Shape;1066;p31"/>
            <p:cNvCxnSpPr>
              <a:stCxn id="1064" idx="1"/>
              <a:endCxn id="1065" idx="3"/>
            </p:cNvCxnSpPr>
            <p:nvPr/>
          </p:nvCxnSpPr>
          <p:spPr>
            <a:xfrm flipH="1">
              <a:off x="6861600" y="1294150"/>
              <a:ext cx="386400" cy="996600"/>
            </a:xfrm>
            <a:prstGeom prst="bentConnector3">
              <a:avLst>
                <a:gd name="adj1" fmla="val 50013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7" name="Google Shape;1067;p31"/>
          <p:cNvGrpSpPr/>
          <p:nvPr/>
        </p:nvGrpSpPr>
        <p:grpSpPr>
          <a:xfrm>
            <a:off x="6390197" y="3330095"/>
            <a:ext cx="2305903" cy="1406497"/>
            <a:chOff x="6390197" y="3330095"/>
            <a:chExt cx="2305903" cy="1406497"/>
          </a:xfrm>
        </p:grpSpPr>
        <p:sp>
          <p:nvSpPr>
            <p:cNvPr id="1068" name="Google Shape;1068;p31"/>
            <p:cNvSpPr txBox="1"/>
            <p:nvPr/>
          </p:nvSpPr>
          <p:spPr>
            <a:xfrm>
              <a:off x="7248000" y="4056192"/>
              <a:ext cx="1448100" cy="6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Canva</a:t>
              </a:r>
            </a:p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Figma</a:t>
              </a:r>
            </a:p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Adobe XD</a:t>
              </a:r>
            </a:p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dll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9" name="Google Shape;1069;p31"/>
            <p:cNvSpPr txBox="1"/>
            <p:nvPr/>
          </p:nvSpPr>
          <p:spPr>
            <a:xfrm>
              <a:off x="7248000" y="3662800"/>
              <a:ext cx="1448100" cy="4377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Fira Sans Condensed"/>
                  <a:ea typeface="Fira Sans Condensed"/>
                  <a:cs typeface="Fira Sans Condensed"/>
                  <a:sym typeface="Fira Sans Condensed"/>
                </a:rPr>
                <a:t>SKILLS</a:t>
              </a:r>
              <a:endParaRPr sz="1600" b="1" dirty="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endParaRPr>
            </a:p>
          </p:txBody>
        </p:sp>
        <p:sp>
          <p:nvSpPr>
            <p:cNvPr id="1070" name="Google Shape;1070;p31"/>
            <p:cNvSpPr/>
            <p:nvPr/>
          </p:nvSpPr>
          <p:spPr>
            <a:xfrm>
              <a:off x="6390197" y="3330095"/>
              <a:ext cx="471300" cy="471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6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71" name="Google Shape;1071;p31"/>
            <p:cNvCxnSpPr>
              <a:stCxn id="1068" idx="1"/>
              <a:endCxn id="1070" idx="3"/>
            </p:cNvCxnSpPr>
            <p:nvPr/>
          </p:nvCxnSpPr>
          <p:spPr>
            <a:xfrm rot="10800000">
              <a:off x="6861600" y="3565692"/>
              <a:ext cx="386400" cy="830700"/>
            </a:xfrm>
            <a:prstGeom prst="bentConnector3">
              <a:avLst>
                <a:gd name="adj1" fmla="val 50013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72" name="Google Shape;1072;p31"/>
          <p:cNvSpPr/>
          <p:nvPr/>
        </p:nvSpPr>
        <p:spPr>
          <a:xfrm>
            <a:off x="6485794" y="2176177"/>
            <a:ext cx="280118" cy="228960"/>
          </a:xfrm>
          <a:custGeom>
            <a:avLst/>
            <a:gdLst/>
            <a:ahLst/>
            <a:cxnLst/>
            <a:rect l="l" t="t" r="r" b="b"/>
            <a:pathLst>
              <a:path w="15808" h="12921" extrusionOk="0">
                <a:moveTo>
                  <a:pt x="7904" y="3930"/>
                </a:moveTo>
                <a:lnTo>
                  <a:pt x="7248" y="4585"/>
                </a:lnTo>
                <a:lnTo>
                  <a:pt x="7904" y="5240"/>
                </a:lnTo>
                <a:lnTo>
                  <a:pt x="8559" y="4585"/>
                </a:lnTo>
                <a:lnTo>
                  <a:pt x="7904" y="3930"/>
                </a:lnTo>
                <a:close/>
                <a:moveTo>
                  <a:pt x="7904" y="2620"/>
                </a:moveTo>
                <a:lnTo>
                  <a:pt x="9869" y="4585"/>
                </a:lnTo>
                <a:lnTo>
                  <a:pt x="7904" y="6550"/>
                </a:lnTo>
                <a:lnTo>
                  <a:pt x="5938" y="4585"/>
                </a:lnTo>
                <a:lnTo>
                  <a:pt x="7904" y="2620"/>
                </a:lnTo>
                <a:close/>
                <a:moveTo>
                  <a:pt x="7904" y="1"/>
                </a:moveTo>
                <a:lnTo>
                  <a:pt x="3319" y="4585"/>
                </a:lnTo>
                <a:lnTo>
                  <a:pt x="5588" y="6854"/>
                </a:lnTo>
                <a:lnTo>
                  <a:pt x="5588" y="8290"/>
                </a:lnTo>
                <a:lnTo>
                  <a:pt x="2809" y="8290"/>
                </a:lnTo>
                <a:lnTo>
                  <a:pt x="2809" y="7364"/>
                </a:lnTo>
                <a:lnTo>
                  <a:pt x="4400" y="7364"/>
                </a:lnTo>
                <a:lnTo>
                  <a:pt x="0" y="3012"/>
                </a:lnTo>
                <a:lnTo>
                  <a:pt x="0" y="10143"/>
                </a:lnTo>
                <a:lnTo>
                  <a:pt x="15808" y="10143"/>
                </a:lnTo>
                <a:lnTo>
                  <a:pt x="15808" y="3012"/>
                </a:lnTo>
                <a:lnTo>
                  <a:pt x="11408" y="7364"/>
                </a:lnTo>
                <a:lnTo>
                  <a:pt x="12998" y="7364"/>
                </a:lnTo>
                <a:lnTo>
                  <a:pt x="12998" y="8290"/>
                </a:lnTo>
                <a:lnTo>
                  <a:pt x="10219" y="8290"/>
                </a:lnTo>
                <a:lnTo>
                  <a:pt x="10219" y="6854"/>
                </a:lnTo>
                <a:lnTo>
                  <a:pt x="12488" y="4585"/>
                </a:lnTo>
                <a:lnTo>
                  <a:pt x="7904" y="1"/>
                </a:lnTo>
                <a:close/>
                <a:moveTo>
                  <a:pt x="0" y="11069"/>
                </a:moveTo>
                <a:lnTo>
                  <a:pt x="0" y="12921"/>
                </a:lnTo>
                <a:lnTo>
                  <a:pt x="15808" y="12921"/>
                </a:lnTo>
                <a:lnTo>
                  <a:pt x="15808" y="1106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31"/>
          <p:cNvGrpSpPr/>
          <p:nvPr/>
        </p:nvGrpSpPr>
        <p:grpSpPr>
          <a:xfrm>
            <a:off x="2426021" y="2150596"/>
            <a:ext cx="180567" cy="280118"/>
            <a:chOff x="1515125" y="3624850"/>
            <a:chExt cx="254750" cy="395200"/>
          </a:xfrm>
        </p:grpSpPr>
        <p:sp>
          <p:nvSpPr>
            <p:cNvPr id="1074" name="Google Shape;1074;p31"/>
            <p:cNvSpPr/>
            <p:nvPr/>
          </p:nvSpPr>
          <p:spPr>
            <a:xfrm>
              <a:off x="1515125" y="3811625"/>
              <a:ext cx="254750" cy="208425"/>
            </a:xfrm>
            <a:custGeom>
              <a:avLst/>
              <a:gdLst/>
              <a:ahLst/>
              <a:cxnLst/>
              <a:rect l="l" t="t" r="r" b="b"/>
              <a:pathLst>
                <a:path w="10190" h="8337" extrusionOk="0">
                  <a:moveTo>
                    <a:pt x="6484" y="2779"/>
                  </a:moveTo>
                  <a:lnTo>
                    <a:pt x="6484" y="3705"/>
                  </a:lnTo>
                  <a:lnTo>
                    <a:pt x="3706" y="3705"/>
                  </a:lnTo>
                  <a:lnTo>
                    <a:pt x="3706" y="2779"/>
                  </a:lnTo>
                  <a:close/>
                  <a:moveTo>
                    <a:pt x="6484" y="4632"/>
                  </a:moveTo>
                  <a:lnTo>
                    <a:pt x="6484" y="5558"/>
                  </a:lnTo>
                  <a:lnTo>
                    <a:pt x="3706" y="5558"/>
                  </a:lnTo>
                  <a:lnTo>
                    <a:pt x="3706" y="4632"/>
                  </a:lnTo>
                  <a:close/>
                  <a:moveTo>
                    <a:pt x="6484" y="6484"/>
                  </a:moveTo>
                  <a:lnTo>
                    <a:pt x="6484" y="7410"/>
                  </a:lnTo>
                  <a:lnTo>
                    <a:pt x="3706" y="7410"/>
                  </a:lnTo>
                  <a:lnTo>
                    <a:pt x="3706" y="6484"/>
                  </a:lnTo>
                  <a:close/>
                  <a:moveTo>
                    <a:pt x="2779" y="0"/>
                  </a:moveTo>
                  <a:lnTo>
                    <a:pt x="2779" y="1853"/>
                  </a:lnTo>
                  <a:lnTo>
                    <a:pt x="1852" y="1853"/>
                  </a:lnTo>
                  <a:lnTo>
                    <a:pt x="1852" y="2779"/>
                  </a:lnTo>
                  <a:lnTo>
                    <a:pt x="2779" y="2779"/>
                  </a:lnTo>
                  <a:lnTo>
                    <a:pt x="2779" y="3705"/>
                  </a:lnTo>
                  <a:lnTo>
                    <a:pt x="1852" y="3705"/>
                  </a:lnTo>
                  <a:lnTo>
                    <a:pt x="1852" y="4632"/>
                  </a:lnTo>
                  <a:lnTo>
                    <a:pt x="2779" y="4632"/>
                  </a:lnTo>
                  <a:lnTo>
                    <a:pt x="2779" y="5558"/>
                  </a:lnTo>
                  <a:lnTo>
                    <a:pt x="1852" y="5558"/>
                  </a:lnTo>
                  <a:lnTo>
                    <a:pt x="1852" y="6484"/>
                  </a:lnTo>
                  <a:lnTo>
                    <a:pt x="2779" y="6484"/>
                  </a:lnTo>
                  <a:lnTo>
                    <a:pt x="2779" y="7410"/>
                  </a:lnTo>
                  <a:lnTo>
                    <a:pt x="0" y="7410"/>
                  </a:lnTo>
                  <a:lnTo>
                    <a:pt x="0" y="8336"/>
                  </a:lnTo>
                  <a:lnTo>
                    <a:pt x="10189" y="8336"/>
                  </a:lnTo>
                  <a:lnTo>
                    <a:pt x="10189" y="7410"/>
                  </a:lnTo>
                  <a:lnTo>
                    <a:pt x="7410" y="7410"/>
                  </a:lnTo>
                  <a:lnTo>
                    <a:pt x="7410" y="6484"/>
                  </a:lnTo>
                  <a:lnTo>
                    <a:pt x="8337" y="6484"/>
                  </a:lnTo>
                  <a:lnTo>
                    <a:pt x="8337" y="5558"/>
                  </a:lnTo>
                  <a:lnTo>
                    <a:pt x="7410" y="5558"/>
                  </a:lnTo>
                  <a:lnTo>
                    <a:pt x="7410" y="4632"/>
                  </a:lnTo>
                  <a:lnTo>
                    <a:pt x="8337" y="4632"/>
                  </a:lnTo>
                  <a:lnTo>
                    <a:pt x="8337" y="3705"/>
                  </a:lnTo>
                  <a:lnTo>
                    <a:pt x="7410" y="3705"/>
                  </a:lnTo>
                  <a:lnTo>
                    <a:pt x="7410" y="2779"/>
                  </a:lnTo>
                  <a:lnTo>
                    <a:pt x="8337" y="2779"/>
                  </a:lnTo>
                  <a:lnTo>
                    <a:pt x="8337" y="1853"/>
                  </a:lnTo>
                  <a:lnTo>
                    <a:pt x="7410" y="1853"/>
                  </a:lnTo>
                  <a:lnTo>
                    <a:pt x="7410" y="0"/>
                  </a:lnTo>
                  <a:lnTo>
                    <a:pt x="6484" y="0"/>
                  </a:lnTo>
                  <a:lnTo>
                    <a:pt x="6484" y="1853"/>
                  </a:lnTo>
                  <a:lnTo>
                    <a:pt x="3706" y="1853"/>
                  </a:lnTo>
                  <a:lnTo>
                    <a:pt x="37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1"/>
            <p:cNvSpPr/>
            <p:nvPr/>
          </p:nvSpPr>
          <p:spPr>
            <a:xfrm>
              <a:off x="1551775" y="3624850"/>
              <a:ext cx="181425" cy="171325"/>
            </a:xfrm>
            <a:custGeom>
              <a:avLst/>
              <a:gdLst/>
              <a:ahLst/>
              <a:cxnLst/>
              <a:rect l="l" t="t" r="r" b="b"/>
              <a:pathLst>
                <a:path w="7257" h="6853" extrusionOk="0">
                  <a:moveTo>
                    <a:pt x="3629" y="0"/>
                  </a:moveTo>
                  <a:lnTo>
                    <a:pt x="2501" y="2211"/>
                  </a:lnTo>
                  <a:lnTo>
                    <a:pt x="1" y="2587"/>
                  </a:lnTo>
                  <a:lnTo>
                    <a:pt x="1801" y="4360"/>
                  </a:lnTo>
                  <a:lnTo>
                    <a:pt x="1387" y="6852"/>
                  </a:lnTo>
                  <a:lnTo>
                    <a:pt x="3629" y="5688"/>
                  </a:lnTo>
                  <a:lnTo>
                    <a:pt x="5870" y="6852"/>
                  </a:lnTo>
                  <a:lnTo>
                    <a:pt x="5457" y="4360"/>
                  </a:lnTo>
                  <a:lnTo>
                    <a:pt x="7256" y="2587"/>
                  </a:lnTo>
                  <a:lnTo>
                    <a:pt x="4756" y="2211"/>
                  </a:lnTo>
                  <a:lnTo>
                    <a:pt x="36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31"/>
          <p:cNvGrpSpPr/>
          <p:nvPr/>
        </p:nvGrpSpPr>
        <p:grpSpPr>
          <a:xfrm>
            <a:off x="6485759" y="2788158"/>
            <a:ext cx="280118" cy="280082"/>
            <a:chOff x="1874500" y="3152325"/>
            <a:chExt cx="395200" cy="395150"/>
          </a:xfrm>
        </p:grpSpPr>
        <p:sp>
          <p:nvSpPr>
            <p:cNvPr id="1077" name="Google Shape;1077;p31"/>
            <p:cNvSpPr/>
            <p:nvPr/>
          </p:nvSpPr>
          <p:spPr>
            <a:xfrm>
              <a:off x="2037325" y="3246475"/>
              <a:ext cx="162100" cy="162075"/>
            </a:xfrm>
            <a:custGeom>
              <a:avLst/>
              <a:gdLst/>
              <a:ahLst/>
              <a:cxnLst/>
              <a:rect l="l" t="t" r="r" b="b"/>
              <a:pathLst>
                <a:path w="6484" h="6483" extrusionOk="0">
                  <a:moveTo>
                    <a:pt x="3705" y="1853"/>
                  </a:moveTo>
                  <a:lnTo>
                    <a:pt x="3705" y="4631"/>
                  </a:lnTo>
                  <a:lnTo>
                    <a:pt x="2779" y="4631"/>
                  </a:lnTo>
                  <a:lnTo>
                    <a:pt x="2779" y="1853"/>
                  </a:lnTo>
                  <a:close/>
                  <a:moveTo>
                    <a:pt x="3242" y="0"/>
                  </a:moveTo>
                  <a:cubicBezTo>
                    <a:pt x="1454" y="0"/>
                    <a:pt x="1" y="1454"/>
                    <a:pt x="1" y="3242"/>
                  </a:cubicBezTo>
                  <a:cubicBezTo>
                    <a:pt x="1" y="5029"/>
                    <a:pt x="1454" y="6483"/>
                    <a:pt x="3242" y="6483"/>
                  </a:cubicBezTo>
                  <a:cubicBezTo>
                    <a:pt x="5029" y="6483"/>
                    <a:pt x="6483" y="5029"/>
                    <a:pt x="6483" y="3242"/>
                  </a:cubicBezTo>
                  <a:cubicBezTo>
                    <a:pt x="6483" y="1454"/>
                    <a:pt x="5029" y="0"/>
                    <a:pt x="32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1"/>
            <p:cNvSpPr/>
            <p:nvPr/>
          </p:nvSpPr>
          <p:spPr>
            <a:xfrm>
              <a:off x="1991025" y="3152325"/>
              <a:ext cx="92625" cy="92625"/>
            </a:xfrm>
            <a:custGeom>
              <a:avLst/>
              <a:gdLst/>
              <a:ahLst/>
              <a:cxnLst/>
              <a:rect l="l" t="t" r="r" b="b"/>
              <a:pathLst>
                <a:path w="3705" h="3705" extrusionOk="0">
                  <a:moveTo>
                    <a:pt x="1853" y="1"/>
                  </a:moveTo>
                  <a:cubicBezTo>
                    <a:pt x="831" y="1"/>
                    <a:pt x="0" y="832"/>
                    <a:pt x="0" y="1852"/>
                  </a:cubicBezTo>
                  <a:cubicBezTo>
                    <a:pt x="0" y="2874"/>
                    <a:pt x="831" y="3704"/>
                    <a:pt x="1853" y="3704"/>
                  </a:cubicBezTo>
                  <a:cubicBezTo>
                    <a:pt x="2874" y="3704"/>
                    <a:pt x="3705" y="2874"/>
                    <a:pt x="3705" y="1852"/>
                  </a:cubicBezTo>
                  <a:cubicBezTo>
                    <a:pt x="3705" y="832"/>
                    <a:pt x="2874" y="1"/>
                    <a:pt x="18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1"/>
            <p:cNvSpPr/>
            <p:nvPr/>
          </p:nvSpPr>
          <p:spPr>
            <a:xfrm>
              <a:off x="2153075" y="3177025"/>
              <a:ext cx="69475" cy="69475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390" y="0"/>
                  </a:moveTo>
                  <a:cubicBezTo>
                    <a:pt x="624" y="0"/>
                    <a:pt x="1" y="623"/>
                    <a:pt x="1" y="1389"/>
                  </a:cubicBezTo>
                  <a:cubicBezTo>
                    <a:pt x="1" y="2155"/>
                    <a:pt x="624" y="2778"/>
                    <a:pt x="1390" y="2778"/>
                  </a:cubicBezTo>
                  <a:cubicBezTo>
                    <a:pt x="2156" y="2778"/>
                    <a:pt x="2779" y="2155"/>
                    <a:pt x="2779" y="1389"/>
                  </a:cubicBezTo>
                  <a:cubicBezTo>
                    <a:pt x="2779" y="623"/>
                    <a:pt x="2156" y="0"/>
                    <a:pt x="13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1"/>
            <p:cNvSpPr/>
            <p:nvPr/>
          </p:nvSpPr>
          <p:spPr>
            <a:xfrm>
              <a:off x="1874500" y="3431700"/>
              <a:ext cx="70225" cy="115775"/>
            </a:xfrm>
            <a:custGeom>
              <a:avLst/>
              <a:gdLst/>
              <a:ahLst/>
              <a:cxnLst/>
              <a:rect l="l" t="t" r="r" b="b"/>
              <a:pathLst>
                <a:path w="2809" h="4631" extrusionOk="0">
                  <a:moveTo>
                    <a:pt x="0" y="0"/>
                  </a:moveTo>
                  <a:lnTo>
                    <a:pt x="0" y="4631"/>
                  </a:lnTo>
                  <a:lnTo>
                    <a:pt x="2809" y="4631"/>
                  </a:lnTo>
                  <a:lnTo>
                    <a:pt x="28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1967875" y="3408525"/>
              <a:ext cx="301825" cy="138950"/>
            </a:xfrm>
            <a:custGeom>
              <a:avLst/>
              <a:gdLst/>
              <a:ahLst/>
              <a:cxnLst/>
              <a:rect l="l" t="t" r="r" b="b"/>
              <a:pathLst>
                <a:path w="12073" h="5558" extrusionOk="0">
                  <a:moveTo>
                    <a:pt x="1852" y="1"/>
                  </a:moveTo>
                  <a:cubicBezTo>
                    <a:pt x="829" y="1"/>
                    <a:pt x="1" y="927"/>
                    <a:pt x="1" y="927"/>
                  </a:cubicBezTo>
                  <a:lnTo>
                    <a:pt x="1" y="4631"/>
                  </a:lnTo>
                  <a:cubicBezTo>
                    <a:pt x="1218" y="5240"/>
                    <a:pt x="2562" y="5558"/>
                    <a:pt x="3923" y="5558"/>
                  </a:cubicBezTo>
                  <a:lnTo>
                    <a:pt x="4353" y="5558"/>
                  </a:lnTo>
                  <a:cubicBezTo>
                    <a:pt x="8699" y="5558"/>
                    <a:pt x="10825" y="2632"/>
                    <a:pt x="12073" y="1796"/>
                  </a:cubicBezTo>
                  <a:cubicBezTo>
                    <a:pt x="11716" y="1348"/>
                    <a:pt x="11190" y="1115"/>
                    <a:pt x="10660" y="1115"/>
                  </a:cubicBezTo>
                  <a:cubicBezTo>
                    <a:pt x="10248" y="1115"/>
                    <a:pt x="9834" y="1255"/>
                    <a:pt x="9495" y="1543"/>
                  </a:cubicBezTo>
                  <a:cubicBezTo>
                    <a:pt x="8900" y="2030"/>
                    <a:pt x="8712" y="2225"/>
                    <a:pt x="8313" y="2437"/>
                  </a:cubicBezTo>
                  <a:cubicBezTo>
                    <a:pt x="8327" y="2549"/>
                    <a:pt x="8334" y="2664"/>
                    <a:pt x="8334" y="2779"/>
                  </a:cubicBezTo>
                  <a:lnTo>
                    <a:pt x="8334" y="3705"/>
                  </a:lnTo>
                  <a:lnTo>
                    <a:pt x="3704" y="3705"/>
                  </a:lnTo>
                  <a:lnTo>
                    <a:pt x="3704" y="2779"/>
                  </a:lnTo>
                  <a:lnTo>
                    <a:pt x="7409" y="2779"/>
                  </a:lnTo>
                  <a:cubicBezTo>
                    <a:pt x="7409" y="1756"/>
                    <a:pt x="6580" y="927"/>
                    <a:pt x="5557" y="927"/>
                  </a:cubicBezTo>
                  <a:lnTo>
                    <a:pt x="3704" y="927"/>
                  </a:lnTo>
                  <a:cubicBezTo>
                    <a:pt x="3704" y="927"/>
                    <a:pt x="2875" y="1"/>
                    <a:pt x="1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31"/>
          <p:cNvSpPr/>
          <p:nvPr/>
        </p:nvSpPr>
        <p:spPr>
          <a:xfrm>
            <a:off x="2376250" y="3442632"/>
            <a:ext cx="280135" cy="246219"/>
          </a:xfrm>
          <a:custGeom>
            <a:avLst/>
            <a:gdLst/>
            <a:ahLst/>
            <a:cxnLst/>
            <a:rect l="l" t="t" r="r" b="b"/>
            <a:pathLst>
              <a:path w="15809" h="13895" extrusionOk="0">
                <a:moveTo>
                  <a:pt x="11146" y="4632"/>
                </a:moveTo>
                <a:lnTo>
                  <a:pt x="11146" y="5557"/>
                </a:lnTo>
                <a:lnTo>
                  <a:pt x="4663" y="5557"/>
                </a:lnTo>
                <a:lnTo>
                  <a:pt x="4663" y="4632"/>
                </a:lnTo>
                <a:close/>
                <a:moveTo>
                  <a:pt x="11146" y="10189"/>
                </a:moveTo>
                <a:lnTo>
                  <a:pt x="11146" y="11115"/>
                </a:lnTo>
                <a:lnTo>
                  <a:pt x="4663" y="11115"/>
                </a:lnTo>
                <a:lnTo>
                  <a:pt x="4663" y="10189"/>
                </a:lnTo>
                <a:close/>
                <a:moveTo>
                  <a:pt x="2178" y="0"/>
                </a:moveTo>
                <a:lnTo>
                  <a:pt x="0" y="2316"/>
                </a:lnTo>
                <a:lnTo>
                  <a:pt x="2178" y="4632"/>
                </a:lnTo>
                <a:lnTo>
                  <a:pt x="3737" y="4632"/>
                </a:lnTo>
                <a:lnTo>
                  <a:pt x="3737" y="5557"/>
                </a:lnTo>
                <a:lnTo>
                  <a:pt x="0" y="5557"/>
                </a:lnTo>
                <a:lnTo>
                  <a:pt x="1738" y="7873"/>
                </a:lnTo>
                <a:lnTo>
                  <a:pt x="0" y="10189"/>
                </a:lnTo>
                <a:lnTo>
                  <a:pt x="3737" y="10189"/>
                </a:lnTo>
                <a:lnTo>
                  <a:pt x="3737" y="11115"/>
                </a:lnTo>
                <a:lnTo>
                  <a:pt x="2810" y="11115"/>
                </a:lnTo>
                <a:lnTo>
                  <a:pt x="2810" y="12041"/>
                </a:lnTo>
                <a:lnTo>
                  <a:pt x="3737" y="12041"/>
                </a:lnTo>
                <a:lnTo>
                  <a:pt x="3737" y="13894"/>
                </a:lnTo>
                <a:lnTo>
                  <a:pt x="4663" y="13894"/>
                </a:lnTo>
                <a:lnTo>
                  <a:pt x="4663" y="12041"/>
                </a:lnTo>
                <a:lnTo>
                  <a:pt x="11146" y="12041"/>
                </a:lnTo>
                <a:lnTo>
                  <a:pt x="11146" y="13894"/>
                </a:lnTo>
                <a:lnTo>
                  <a:pt x="12073" y="13894"/>
                </a:lnTo>
                <a:lnTo>
                  <a:pt x="12073" y="12041"/>
                </a:lnTo>
                <a:lnTo>
                  <a:pt x="12999" y="12041"/>
                </a:lnTo>
                <a:lnTo>
                  <a:pt x="12999" y="11115"/>
                </a:lnTo>
                <a:lnTo>
                  <a:pt x="12073" y="11115"/>
                </a:lnTo>
                <a:lnTo>
                  <a:pt x="12073" y="10189"/>
                </a:lnTo>
                <a:lnTo>
                  <a:pt x="13631" y="10189"/>
                </a:lnTo>
                <a:lnTo>
                  <a:pt x="15808" y="7873"/>
                </a:lnTo>
                <a:lnTo>
                  <a:pt x="13631" y="5557"/>
                </a:lnTo>
                <a:lnTo>
                  <a:pt x="12073" y="5557"/>
                </a:lnTo>
                <a:lnTo>
                  <a:pt x="12073" y="4632"/>
                </a:lnTo>
                <a:lnTo>
                  <a:pt x="15808" y="4632"/>
                </a:lnTo>
                <a:lnTo>
                  <a:pt x="14072" y="2316"/>
                </a:lnTo>
                <a:lnTo>
                  <a:pt x="158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" name="Google Shape;1083;p31"/>
          <p:cNvGrpSpPr/>
          <p:nvPr/>
        </p:nvGrpSpPr>
        <p:grpSpPr>
          <a:xfrm>
            <a:off x="6551977" y="3425685"/>
            <a:ext cx="147749" cy="280118"/>
            <a:chOff x="2004075" y="2634675"/>
            <a:chExt cx="208450" cy="395200"/>
          </a:xfrm>
        </p:grpSpPr>
        <p:sp>
          <p:nvSpPr>
            <p:cNvPr id="1084" name="Google Shape;1084;p31"/>
            <p:cNvSpPr/>
            <p:nvPr/>
          </p:nvSpPr>
          <p:spPr>
            <a:xfrm>
              <a:off x="2004075" y="2634675"/>
              <a:ext cx="208450" cy="150525"/>
            </a:xfrm>
            <a:custGeom>
              <a:avLst/>
              <a:gdLst/>
              <a:ahLst/>
              <a:cxnLst/>
              <a:rect l="l" t="t" r="r" b="b"/>
              <a:pathLst>
                <a:path w="8338" h="6021" extrusionOk="0">
                  <a:moveTo>
                    <a:pt x="1198" y="0"/>
                  </a:moveTo>
                  <a:lnTo>
                    <a:pt x="1989" y="791"/>
                  </a:lnTo>
                  <a:cubicBezTo>
                    <a:pt x="2319" y="1121"/>
                    <a:pt x="2319" y="1657"/>
                    <a:pt x="1989" y="1988"/>
                  </a:cubicBezTo>
                  <a:cubicBezTo>
                    <a:pt x="625" y="3352"/>
                    <a:pt x="1" y="3831"/>
                    <a:pt x="1" y="5095"/>
                  </a:cubicBezTo>
                  <a:cubicBezTo>
                    <a:pt x="1" y="5456"/>
                    <a:pt x="59" y="5760"/>
                    <a:pt x="154" y="6020"/>
                  </a:cubicBezTo>
                  <a:lnTo>
                    <a:pt x="8201" y="6020"/>
                  </a:lnTo>
                  <a:cubicBezTo>
                    <a:pt x="8284" y="5789"/>
                    <a:pt x="8336" y="5522"/>
                    <a:pt x="8336" y="5212"/>
                  </a:cubicBezTo>
                  <a:lnTo>
                    <a:pt x="8336" y="5186"/>
                  </a:lnTo>
                  <a:cubicBezTo>
                    <a:pt x="8337" y="4519"/>
                    <a:pt x="8217" y="3839"/>
                    <a:pt x="6742" y="2857"/>
                  </a:cubicBezTo>
                  <a:lnTo>
                    <a:pt x="6304" y="2565"/>
                  </a:lnTo>
                  <a:lnTo>
                    <a:pt x="6070" y="3035"/>
                  </a:lnTo>
                  <a:cubicBezTo>
                    <a:pt x="5821" y="3533"/>
                    <a:pt x="5296" y="3710"/>
                    <a:pt x="5062" y="3710"/>
                  </a:cubicBezTo>
                  <a:cubicBezTo>
                    <a:pt x="4975" y="3710"/>
                    <a:pt x="4928" y="3686"/>
                    <a:pt x="4948" y="3645"/>
                  </a:cubicBezTo>
                  <a:cubicBezTo>
                    <a:pt x="5545" y="2450"/>
                    <a:pt x="5637" y="1505"/>
                    <a:pt x="5223" y="834"/>
                  </a:cubicBezTo>
                  <a:cubicBezTo>
                    <a:pt x="4842" y="219"/>
                    <a:pt x="4109" y="0"/>
                    <a:pt x="35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1"/>
            <p:cNvSpPr/>
            <p:nvPr/>
          </p:nvSpPr>
          <p:spPr>
            <a:xfrm>
              <a:off x="2027250" y="2808325"/>
              <a:ext cx="162100" cy="81075"/>
            </a:xfrm>
            <a:custGeom>
              <a:avLst/>
              <a:gdLst/>
              <a:ahLst/>
              <a:cxnLst/>
              <a:rect l="l" t="t" r="r" b="b"/>
              <a:pathLst>
                <a:path w="6484" h="3243" extrusionOk="0">
                  <a:moveTo>
                    <a:pt x="0" y="1"/>
                  </a:moveTo>
                  <a:cubicBezTo>
                    <a:pt x="0" y="1788"/>
                    <a:pt x="1454" y="3242"/>
                    <a:pt x="3241" y="3242"/>
                  </a:cubicBezTo>
                  <a:cubicBezTo>
                    <a:pt x="5029" y="3242"/>
                    <a:pt x="6484" y="1788"/>
                    <a:pt x="64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1"/>
            <p:cNvSpPr/>
            <p:nvPr/>
          </p:nvSpPr>
          <p:spPr>
            <a:xfrm>
              <a:off x="2071350" y="2905800"/>
              <a:ext cx="73875" cy="124075"/>
            </a:xfrm>
            <a:custGeom>
              <a:avLst/>
              <a:gdLst/>
              <a:ahLst/>
              <a:cxnLst/>
              <a:rect l="l" t="t" r="r" b="b"/>
              <a:pathLst>
                <a:path w="2955" h="4963" extrusionOk="0">
                  <a:moveTo>
                    <a:pt x="1" y="0"/>
                  </a:moveTo>
                  <a:lnTo>
                    <a:pt x="351" y="4963"/>
                  </a:lnTo>
                  <a:lnTo>
                    <a:pt x="2604" y="4963"/>
                  </a:lnTo>
                  <a:lnTo>
                    <a:pt x="2954" y="0"/>
                  </a:lnTo>
                  <a:lnTo>
                    <a:pt x="2954" y="0"/>
                  </a:lnTo>
                  <a:cubicBezTo>
                    <a:pt x="2495" y="174"/>
                    <a:pt x="1998" y="270"/>
                    <a:pt x="1477" y="270"/>
                  </a:cubicBezTo>
                  <a:cubicBezTo>
                    <a:pt x="958" y="270"/>
                    <a:pt x="460" y="17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31"/>
          <p:cNvGrpSpPr/>
          <p:nvPr/>
        </p:nvGrpSpPr>
        <p:grpSpPr>
          <a:xfrm>
            <a:off x="2376234" y="2788431"/>
            <a:ext cx="280135" cy="279533"/>
            <a:chOff x="1494650" y="2635075"/>
            <a:chExt cx="395225" cy="394375"/>
          </a:xfrm>
        </p:grpSpPr>
        <p:sp>
          <p:nvSpPr>
            <p:cNvPr id="1088" name="Google Shape;1088;p31"/>
            <p:cNvSpPr/>
            <p:nvPr/>
          </p:nvSpPr>
          <p:spPr>
            <a:xfrm>
              <a:off x="1611175" y="2635075"/>
              <a:ext cx="254700" cy="254725"/>
            </a:xfrm>
            <a:custGeom>
              <a:avLst/>
              <a:gdLst/>
              <a:ahLst/>
              <a:cxnLst/>
              <a:rect l="l" t="t" r="r" b="b"/>
              <a:pathLst>
                <a:path w="10188" h="10189" extrusionOk="0">
                  <a:moveTo>
                    <a:pt x="4631" y="1"/>
                  </a:moveTo>
                  <a:lnTo>
                    <a:pt x="4631" y="1886"/>
                  </a:lnTo>
                  <a:cubicBezTo>
                    <a:pt x="4082" y="1965"/>
                    <a:pt x="3578" y="2181"/>
                    <a:pt x="3154" y="2499"/>
                  </a:cubicBezTo>
                  <a:lnTo>
                    <a:pt x="1820" y="1165"/>
                  </a:lnTo>
                  <a:lnTo>
                    <a:pt x="1165" y="1820"/>
                  </a:lnTo>
                  <a:lnTo>
                    <a:pt x="2499" y="3154"/>
                  </a:lnTo>
                  <a:cubicBezTo>
                    <a:pt x="2181" y="3579"/>
                    <a:pt x="1965" y="4083"/>
                    <a:pt x="1886" y="4631"/>
                  </a:cubicBezTo>
                  <a:lnTo>
                    <a:pt x="0" y="4631"/>
                  </a:lnTo>
                  <a:lnTo>
                    <a:pt x="0" y="5557"/>
                  </a:lnTo>
                  <a:lnTo>
                    <a:pt x="1886" y="5557"/>
                  </a:lnTo>
                  <a:cubicBezTo>
                    <a:pt x="1965" y="6106"/>
                    <a:pt x="2181" y="6610"/>
                    <a:pt x="2499" y="7035"/>
                  </a:cubicBezTo>
                  <a:lnTo>
                    <a:pt x="1165" y="8369"/>
                  </a:lnTo>
                  <a:lnTo>
                    <a:pt x="1820" y="9023"/>
                  </a:lnTo>
                  <a:lnTo>
                    <a:pt x="3154" y="7689"/>
                  </a:lnTo>
                  <a:cubicBezTo>
                    <a:pt x="3578" y="8007"/>
                    <a:pt x="4082" y="8224"/>
                    <a:pt x="4631" y="8302"/>
                  </a:cubicBezTo>
                  <a:lnTo>
                    <a:pt x="4631" y="10188"/>
                  </a:lnTo>
                  <a:lnTo>
                    <a:pt x="5557" y="10188"/>
                  </a:lnTo>
                  <a:lnTo>
                    <a:pt x="5557" y="8302"/>
                  </a:lnTo>
                  <a:cubicBezTo>
                    <a:pt x="6106" y="8224"/>
                    <a:pt x="6610" y="8007"/>
                    <a:pt x="7034" y="7689"/>
                  </a:cubicBezTo>
                  <a:lnTo>
                    <a:pt x="8368" y="9023"/>
                  </a:lnTo>
                  <a:lnTo>
                    <a:pt x="9023" y="8369"/>
                  </a:lnTo>
                  <a:lnTo>
                    <a:pt x="7689" y="7035"/>
                  </a:lnTo>
                  <a:cubicBezTo>
                    <a:pt x="8007" y="6610"/>
                    <a:pt x="8223" y="6106"/>
                    <a:pt x="8302" y="5557"/>
                  </a:cubicBezTo>
                  <a:lnTo>
                    <a:pt x="10188" y="5557"/>
                  </a:lnTo>
                  <a:lnTo>
                    <a:pt x="10188" y="4631"/>
                  </a:lnTo>
                  <a:lnTo>
                    <a:pt x="8302" y="4631"/>
                  </a:lnTo>
                  <a:cubicBezTo>
                    <a:pt x="8223" y="4083"/>
                    <a:pt x="8007" y="3579"/>
                    <a:pt x="7689" y="3154"/>
                  </a:cubicBezTo>
                  <a:lnTo>
                    <a:pt x="9023" y="1820"/>
                  </a:lnTo>
                  <a:lnTo>
                    <a:pt x="8368" y="1165"/>
                  </a:lnTo>
                  <a:lnTo>
                    <a:pt x="7034" y="2499"/>
                  </a:lnTo>
                  <a:cubicBezTo>
                    <a:pt x="6610" y="2181"/>
                    <a:pt x="6106" y="1965"/>
                    <a:pt x="5557" y="1886"/>
                  </a:cubicBezTo>
                  <a:lnTo>
                    <a:pt x="55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1494650" y="2913675"/>
              <a:ext cx="70250" cy="115775"/>
            </a:xfrm>
            <a:custGeom>
              <a:avLst/>
              <a:gdLst/>
              <a:ahLst/>
              <a:cxnLst/>
              <a:rect l="l" t="t" r="r" b="b"/>
              <a:pathLst>
                <a:path w="2810" h="4631" extrusionOk="0">
                  <a:moveTo>
                    <a:pt x="0" y="1"/>
                  </a:moveTo>
                  <a:lnTo>
                    <a:pt x="0" y="4631"/>
                  </a:lnTo>
                  <a:lnTo>
                    <a:pt x="2809" y="4631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1588025" y="2890525"/>
              <a:ext cx="301850" cy="138925"/>
            </a:xfrm>
            <a:custGeom>
              <a:avLst/>
              <a:gdLst/>
              <a:ahLst/>
              <a:cxnLst/>
              <a:rect l="l" t="t" r="r" b="b"/>
              <a:pathLst>
                <a:path w="12074" h="5557" extrusionOk="0">
                  <a:moveTo>
                    <a:pt x="1853" y="0"/>
                  </a:moveTo>
                  <a:cubicBezTo>
                    <a:pt x="830" y="0"/>
                    <a:pt x="1" y="927"/>
                    <a:pt x="1" y="927"/>
                  </a:cubicBezTo>
                  <a:lnTo>
                    <a:pt x="1" y="4631"/>
                  </a:lnTo>
                  <a:cubicBezTo>
                    <a:pt x="1219" y="5240"/>
                    <a:pt x="2562" y="5557"/>
                    <a:pt x="3923" y="5557"/>
                  </a:cubicBezTo>
                  <a:lnTo>
                    <a:pt x="4353" y="5557"/>
                  </a:lnTo>
                  <a:cubicBezTo>
                    <a:pt x="8699" y="5557"/>
                    <a:pt x="10825" y="2631"/>
                    <a:pt x="12073" y="1795"/>
                  </a:cubicBezTo>
                  <a:cubicBezTo>
                    <a:pt x="11716" y="1347"/>
                    <a:pt x="11190" y="1115"/>
                    <a:pt x="10660" y="1115"/>
                  </a:cubicBezTo>
                  <a:cubicBezTo>
                    <a:pt x="10249" y="1115"/>
                    <a:pt x="9834" y="1255"/>
                    <a:pt x="9495" y="1543"/>
                  </a:cubicBezTo>
                  <a:cubicBezTo>
                    <a:pt x="8900" y="2029"/>
                    <a:pt x="8712" y="2224"/>
                    <a:pt x="8315" y="2437"/>
                  </a:cubicBezTo>
                  <a:cubicBezTo>
                    <a:pt x="8328" y="2548"/>
                    <a:pt x="8336" y="2663"/>
                    <a:pt x="8336" y="2779"/>
                  </a:cubicBezTo>
                  <a:lnTo>
                    <a:pt x="8336" y="3705"/>
                  </a:lnTo>
                  <a:lnTo>
                    <a:pt x="3704" y="3705"/>
                  </a:lnTo>
                  <a:lnTo>
                    <a:pt x="3704" y="2779"/>
                  </a:lnTo>
                  <a:lnTo>
                    <a:pt x="7409" y="2779"/>
                  </a:lnTo>
                  <a:cubicBezTo>
                    <a:pt x="7409" y="1756"/>
                    <a:pt x="6580" y="927"/>
                    <a:pt x="5557" y="927"/>
                  </a:cubicBezTo>
                  <a:lnTo>
                    <a:pt x="3704" y="927"/>
                  </a:lnTo>
                  <a:cubicBezTo>
                    <a:pt x="3704" y="927"/>
                    <a:pt x="2876" y="0"/>
                    <a:pt x="18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nternal Motivation Infographics by Slidesgo">
  <a:themeElements>
    <a:clrScheme name="Simple Light">
      <a:dk1>
        <a:srgbClr val="000000"/>
      </a:dk1>
      <a:lt1>
        <a:srgbClr val="FFFFFF"/>
      </a:lt1>
      <a:dk2>
        <a:srgbClr val="FFCE9E"/>
      </a:dk2>
      <a:lt2>
        <a:srgbClr val="FFCBDE"/>
      </a:lt2>
      <a:accent1>
        <a:srgbClr val="A5738E"/>
      </a:accent1>
      <a:accent2>
        <a:srgbClr val="D5AEE4"/>
      </a:accent2>
      <a:accent3>
        <a:srgbClr val="FFA7A1"/>
      </a:accent3>
      <a:accent4>
        <a:srgbClr val="FF8A82"/>
      </a:accent4>
      <a:accent5>
        <a:srgbClr val="A3D7FF"/>
      </a:accent5>
      <a:accent6>
        <a:srgbClr val="63809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" ma:contentTypeID="0x010100716431A5B54D084F939913EA82937B4A" ma:contentTypeVersion="4" ma:contentTypeDescription="Buat sebuah dokumen baru." ma:contentTypeScope="" ma:versionID="36d4e4767836203fed715eff7fd340bb">
  <xsd:schema xmlns:xsd="http://www.w3.org/2001/XMLSchema" xmlns:xs="http://www.w3.org/2001/XMLSchema" xmlns:p="http://schemas.microsoft.com/office/2006/metadata/properties" xmlns:ns2="230f4ab6-1a94-4039-b186-0a91167af9bb" targetNamespace="http://schemas.microsoft.com/office/2006/metadata/properties" ma:root="true" ma:fieldsID="4946ae690a73293c1b5aaf8fb2f7df32" ns2:_="">
    <xsd:import namespace="230f4ab6-1a94-4039-b186-0a91167af9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f4ab6-1a94-4039-b186-0a91167af9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e Isi"/>
        <xsd:element ref="dc:title" minOccurs="0" maxOccurs="1" ma:index="4" ma:displayName="Judu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B1D2A3-5479-4A6A-A7F0-563ADF4F3C51}"/>
</file>

<file path=customXml/itemProps2.xml><?xml version="1.0" encoding="utf-8"?>
<ds:datastoreItem xmlns:ds="http://schemas.openxmlformats.org/officeDocument/2006/customXml" ds:itemID="{C05FBE5D-1B73-4999-A608-A8B4482380FC}"/>
</file>

<file path=customXml/itemProps3.xml><?xml version="1.0" encoding="utf-8"?>
<ds:datastoreItem xmlns:ds="http://schemas.openxmlformats.org/officeDocument/2006/customXml" ds:itemID="{01070D86-7D15-48DB-8118-FE7C6D1D5B9F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</Words>
  <Application>Microsoft Office PowerPoint</Application>
  <PresentationFormat>On-screen Show (16:9)</PresentationFormat>
  <Paragraphs>65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Fira Sans Condensed</vt:lpstr>
      <vt:lpstr>Fira Sans Condensed SemiBold</vt:lpstr>
      <vt:lpstr>Arial</vt:lpstr>
      <vt:lpstr>Calibri</vt:lpstr>
      <vt:lpstr>Roboto</vt:lpstr>
      <vt:lpstr>Internal Motivation Infographics by Slidesgo</vt:lpstr>
      <vt:lpstr>TECHTASTIC</vt:lpstr>
      <vt:lpstr>CONCEPT</vt:lpstr>
      <vt:lpstr>OUR TEAMS</vt:lpstr>
      <vt:lpstr>HUSTLER</vt:lpstr>
      <vt:lpstr>JOBDESK AND SKILLS</vt:lpstr>
      <vt:lpstr>HACKER</vt:lpstr>
      <vt:lpstr>JOBDESK AND SKILLS</vt:lpstr>
      <vt:lpstr>HIPSTER</vt:lpstr>
      <vt:lpstr>JOBDESK AND SKILL 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TECHTASTIC</dc:title>
  <dc:creator>Salsabila Ghaisani</dc:creator>
  <cp:lastModifiedBy>DWI PUTRI</cp:lastModifiedBy>
  <cp:revision>1</cp:revision>
  <dcterms:modified xsi:type="dcterms:W3CDTF">2022-03-14T13:55:09Z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0x010100716431A5B54D084F939913EA82937B4A</vt:lpwstr>
  </property>
</Properties>
</file>